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9" r:id="rId3"/>
    <p:sldId id="257" r:id="rId4"/>
    <p:sldId id="280" r:id="rId5"/>
    <p:sldId id="281" r:id="rId6"/>
    <p:sldId id="282" r:id="rId7"/>
    <p:sldId id="284" r:id="rId8"/>
    <p:sldId id="285" r:id="rId9"/>
    <p:sldId id="288" r:id="rId10"/>
    <p:sldId id="287" r:id="rId11"/>
    <p:sldId id="289" r:id="rId12"/>
    <p:sldId id="290" r:id="rId13"/>
    <p:sldId id="291" r:id="rId14"/>
    <p:sldId id="292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B02061"/>
    <a:srgbClr val="0250CE"/>
    <a:srgbClr val="FBC093"/>
    <a:srgbClr val="3C37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733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1888D8-5863-4DED-8076-DD2908DD481D}" type="doc">
      <dgm:prSet loTypeId="urn:microsoft.com/office/officeart/2005/8/layout/vList3#1" loCatId="list" qsTypeId="urn:microsoft.com/office/officeart/2005/8/quickstyle/simple3" qsCatId="simple" csTypeId="urn:microsoft.com/office/officeart/2005/8/colors/colorful2" csCatId="colorful" phldr="1"/>
      <dgm:spPr/>
    </dgm:pt>
    <dgm:pt modelId="{E3F591CF-68BD-4048-9393-5E1C17E91639}">
      <dgm:prSet phldrT="[Text]" custT="1"/>
      <dgm:spPr/>
      <dgm:t>
        <a:bodyPr/>
        <a:lstStyle/>
        <a:p>
          <a:pPr algn="just"/>
          <a:r>
            <a:rPr lang="en-US" sz="3200" b="1" dirty="0"/>
            <a:t>     T</a:t>
          </a:r>
          <a:r>
            <a:rPr lang="vi-VN" sz="3200" b="1" dirty="0"/>
            <a:t>ìm hiểu, khám phá thế giới tự nhiên</a:t>
          </a:r>
          <a:r>
            <a:rPr lang="en-US" sz="3200" b="1" dirty="0"/>
            <a:t>.</a:t>
          </a:r>
          <a:endParaRPr lang="en-US" sz="3200" b="1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6B172A86-9656-40B5-B107-E37526CADF1F}" type="parTrans" cxnId="{001322D1-BDF3-45B6-8DEA-1ABF42ECECEC}">
      <dgm:prSet/>
      <dgm:spPr/>
      <dgm:t>
        <a:bodyPr/>
        <a:lstStyle/>
        <a:p>
          <a:endParaRPr lang="en-US"/>
        </a:p>
      </dgm:t>
    </dgm:pt>
    <dgm:pt modelId="{5185D833-65D4-48A1-94F2-74997E02181A}" type="sibTrans" cxnId="{001322D1-BDF3-45B6-8DEA-1ABF42ECECEC}">
      <dgm:prSet/>
      <dgm:spPr/>
      <dgm:t>
        <a:bodyPr/>
        <a:lstStyle/>
        <a:p>
          <a:endParaRPr lang="en-US"/>
        </a:p>
      </dgm:t>
    </dgm:pt>
    <dgm:pt modelId="{A2E4C4EB-B10C-45AF-A73E-1D75C20AFE61}">
      <dgm:prSet phldrT="[Text]" custT="1"/>
      <dgm:spPr/>
      <dgm:t>
        <a:bodyPr/>
        <a:lstStyle/>
        <a:p>
          <a:pPr algn="just"/>
          <a:r>
            <a:rPr lang="en-US" sz="3200" dirty="0"/>
            <a:t>   </a:t>
          </a:r>
          <a:r>
            <a:rPr lang="vi-VN" sz="3200" b="1" dirty="0"/>
            <a:t>Vận</a:t>
          </a:r>
          <a:r>
            <a:rPr lang="en-US" sz="3200" b="1" dirty="0"/>
            <a:t> </a:t>
          </a:r>
          <a:r>
            <a:rPr lang="vi-VN" sz="3200" b="1" dirty="0"/>
            <a:t>dụng kiến thức, kĩ năng đã học vào thực tiễn</a:t>
          </a:r>
          <a:r>
            <a:rPr lang="en-US" sz="3200" b="1" dirty="0"/>
            <a:t>.</a:t>
          </a:r>
          <a:endParaRPr lang="en-US" sz="3200" b="1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0BC6333-5160-45CA-9E5F-A1321133BF25}" type="parTrans" cxnId="{FBF275CB-F6EB-4A33-85E2-7266707C814D}">
      <dgm:prSet/>
      <dgm:spPr/>
      <dgm:t>
        <a:bodyPr/>
        <a:lstStyle/>
        <a:p>
          <a:endParaRPr lang="en-US"/>
        </a:p>
      </dgm:t>
    </dgm:pt>
    <dgm:pt modelId="{521F7CDF-D00D-464F-B13B-5113E0E4DDA0}" type="sibTrans" cxnId="{FBF275CB-F6EB-4A33-85E2-7266707C814D}">
      <dgm:prSet/>
      <dgm:spPr/>
      <dgm:t>
        <a:bodyPr/>
        <a:lstStyle/>
        <a:p>
          <a:endParaRPr lang="en-US"/>
        </a:p>
      </dgm:t>
    </dgm:pt>
    <dgm:pt modelId="{7DF84074-54C5-40B6-B259-26CDF6B4FA95}">
      <dgm:prSet phldrT="[Text]" custT="1"/>
      <dgm:spPr/>
      <dgm:t>
        <a:bodyPr/>
        <a:lstStyle/>
        <a:p>
          <a:pPr algn="just"/>
          <a:r>
            <a:rPr lang="en-US" sz="40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rPr>
            <a:t>    </a:t>
          </a:r>
          <a:r>
            <a:rPr lang="en-US" sz="3200" b="1" dirty="0" err="1"/>
            <a:t>Học</a:t>
          </a:r>
          <a:r>
            <a:rPr lang="en-US" sz="3200" b="1" dirty="0"/>
            <a:t> </a:t>
          </a:r>
          <a:r>
            <a:rPr lang="vi-VN" sz="3200" b="1" dirty="0"/>
            <a:t>cách giữ gìn sức khoẻ</a:t>
          </a:r>
          <a:r>
            <a:rPr lang="en-US" sz="3200" b="1" dirty="0"/>
            <a:t>.</a:t>
          </a:r>
          <a:endParaRPr lang="en-US" sz="3200" b="1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4719BF62-F2D0-4402-8CCD-F75D7C70DC33}" type="parTrans" cxnId="{1F0651BA-3C84-4DD4-BE7C-8AA2ED49D144}">
      <dgm:prSet/>
      <dgm:spPr/>
      <dgm:t>
        <a:bodyPr/>
        <a:lstStyle/>
        <a:p>
          <a:endParaRPr lang="en-US"/>
        </a:p>
      </dgm:t>
    </dgm:pt>
    <dgm:pt modelId="{AECE2D2C-5374-4D21-A453-423CC5BCBF1E}" type="sibTrans" cxnId="{1F0651BA-3C84-4DD4-BE7C-8AA2ED49D144}">
      <dgm:prSet/>
      <dgm:spPr/>
      <dgm:t>
        <a:bodyPr/>
        <a:lstStyle/>
        <a:p>
          <a:endParaRPr lang="en-US"/>
        </a:p>
      </dgm:t>
    </dgm:pt>
    <dgm:pt modelId="{3A49F390-EBBF-4B28-A8A8-D1521A5F8988}">
      <dgm:prSet custT="1"/>
      <dgm:spPr/>
      <dgm:t>
        <a:bodyPr/>
        <a:lstStyle/>
        <a:p>
          <a:pPr algn="just"/>
          <a:r>
            <a:rPr lang="en-US" sz="3200" dirty="0"/>
            <a:t> </a:t>
          </a:r>
          <a:r>
            <a:rPr lang="en-US" sz="3200" b="1" dirty="0">
              <a:latin typeface="Times New Roman" pitchFamily="18" charset="0"/>
              <a:cs typeface="Times New Roman" pitchFamily="18" charset="0"/>
            </a:rPr>
            <a:t>Ứ</a:t>
          </a:r>
          <a:r>
            <a:rPr lang="vi-VN" sz="3200" b="1" dirty="0">
              <a:latin typeface="Times New Roman" pitchFamily="18" charset="0"/>
              <a:cs typeface="Times New Roman" pitchFamily="18" charset="0"/>
            </a:rPr>
            <a:t>ng xử phù hợp với môi trường sống </a:t>
          </a:r>
          <a:r>
            <a:rPr lang="en-US" sz="32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vi-VN" sz="3200" b="1" dirty="0">
              <a:latin typeface="Times New Roman" pitchFamily="18" charset="0"/>
              <a:cs typeface="Times New Roman" pitchFamily="18" charset="0"/>
            </a:rPr>
            <a:t>xung quanh</a:t>
          </a:r>
          <a:r>
            <a:rPr lang="en-US" sz="3200" b="1" dirty="0">
              <a:latin typeface="Times New Roman" pitchFamily="18" charset="0"/>
              <a:cs typeface="Times New Roman" pitchFamily="18" charset="0"/>
            </a:rPr>
            <a:t>.</a:t>
          </a:r>
          <a:endParaRPr lang="en-US" sz="3200" b="1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7244E6B-4F7D-4F59-9B18-754FDFA4363D}" type="parTrans" cxnId="{91FA6EB5-56CE-46D0-99DC-D9F870D190A0}">
      <dgm:prSet/>
      <dgm:spPr/>
      <dgm:t>
        <a:bodyPr/>
        <a:lstStyle/>
        <a:p>
          <a:endParaRPr lang="en-US"/>
        </a:p>
      </dgm:t>
    </dgm:pt>
    <dgm:pt modelId="{30B3EB91-2297-4228-A0AA-88C2A3B869F4}" type="sibTrans" cxnId="{91FA6EB5-56CE-46D0-99DC-D9F870D190A0}">
      <dgm:prSet/>
      <dgm:spPr/>
      <dgm:t>
        <a:bodyPr/>
        <a:lstStyle/>
        <a:p>
          <a:endParaRPr lang="en-US"/>
        </a:p>
      </dgm:t>
    </dgm:pt>
    <dgm:pt modelId="{2B6CF188-C591-4133-8FED-96BD889BE533}" type="pres">
      <dgm:prSet presAssocID="{4A1888D8-5863-4DED-8076-DD2908DD481D}" presName="linearFlow" presStyleCnt="0">
        <dgm:presLayoutVars>
          <dgm:dir/>
          <dgm:resizeHandles val="exact"/>
        </dgm:presLayoutVars>
      </dgm:prSet>
      <dgm:spPr/>
    </dgm:pt>
    <dgm:pt modelId="{DEBDF94F-848D-4FFA-B9BB-5A4E425A1CE5}" type="pres">
      <dgm:prSet presAssocID="{E3F591CF-68BD-4048-9393-5E1C17E91639}" presName="composite" presStyleCnt="0"/>
      <dgm:spPr/>
    </dgm:pt>
    <dgm:pt modelId="{3E1B365E-18E4-4E7A-85DA-67E56345C4CF}" type="pres">
      <dgm:prSet presAssocID="{E3F591CF-68BD-4048-9393-5E1C17E91639}" presName="imgShp" presStyleLbl="fgImgPlace1" presStyleIdx="0" presStyleCnt="4" custScaleX="106800" custScaleY="109928" custLinFactX="-76112" custLinFactNeighborX="-100000" custLinFactNeighborY="-23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32AE3BEE-0E69-424A-896B-B20DFBFDF971}" type="pres">
      <dgm:prSet presAssocID="{E3F591CF-68BD-4048-9393-5E1C17E91639}" presName="txShp" presStyleLbl="node1" presStyleIdx="0" presStyleCnt="4" custScaleX="1448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13E5B-9372-4C26-96C4-13D30D3539AE}" type="pres">
      <dgm:prSet presAssocID="{5185D833-65D4-48A1-94F2-74997E02181A}" presName="spacing" presStyleCnt="0"/>
      <dgm:spPr/>
    </dgm:pt>
    <dgm:pt modelId="{4596EBE8-B327-46CB-BCC4-CC2F66A6E592}" type="pres">
      <dgm:prSet presAssocID="{A2E4C4EB-B10C-45AF-A73E-1D75C20AFE61}" presName="composite" presStyleCnt="0"/>
      <dgm:spPr/>
    </dgm:pt>
    <dgm:pt modelId="{F3BA99A4-F9C0-44B0-86F1-BEE0EE0A109F}" type="pres">
      <dgm:prSet presAssocID="{A2E4C4EB-B10C-45AF-A73E-1D75C20AFE61}" presName="imgShp" presStyleLbl="fgImgPlace1" presStyleIdx="1" presStyleCnt="4" custScaleX="105592" custScaleY="116282" custLinFactX="-76716" custLinFactNeighborX="-100000" custLinFactNeighborY="-1275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BCC34CD5-C58B-4625-BD0F-6C4EDED7F46E}" type="pres">
      <dgm:prSet presAssocID="{A2E4C4EB-B10C-45AF-A73E-1D75C20AFE61}" presName="txShp" presStyleLbl="node1" presStyleIdx="1" presStyleCnt="4" custScaleX="142022" custScaleY="184074" custLinFactNeighborX="1393" custLinFactNeighborY="-1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6EBA5-FCF7-4B38-A0FE-2B6EFCA0F31F}" type="pres">
      <dgm:prSet presAssocID="{521F7CDF-D00D-464F-B13B-5113E0E4DDA0}" presName="spacing" presStyleCnt="0"/>
      <dgm:spPr/>
    </dgm:pt>
    <dgm:pt modelId="{EAE8D031-FCD1-4338-AFED-50F7B0158CB4}" type="pres">
      <dgm:prSet presAssocID="{7DF84074-54C5-40B6-B259-26CDF6B4FA95}" presName="composite" presStyleCnt="0"/>
      <dgm:spPr/>
    </dgm:pt>
    <dgm:pt modelId="{DC224E94-C8D3-4957-A36B-0473EDDB7877}" type="pres">
      <dgm:prSet presAssocID="{7DF84074-54C5-40B6-B259-26CDF6B4FA95}" presName="imgShp" presStyleLbl="fgImgPlace1" presStyleIdx="2" presStyleCnt="4" custScaleX="120269" custScaleY="105749" custLinFactX="-69378" custLinFactNeighborX="-100000" custLinFactNeighborY="-3163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213C5E36-E462-4D12-902F-DBA1C5F14C9A}" type="pres">
      <dgm:prSet presAssocID="{7DF84074-54C5-40B6-B259-26CDF6B4FA95}" presName="txShp" presStyleLbl="node1" presStyleIdx="2" presStyleCnt="4" custScaleX="144806" custScaleY="91364" custLinFactNeighborX="0" custLinFactNeighborY="-286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60C72-4D5F-4DF5-90A2-600949DBE382}" type="pres">
      <dgm:prSet presAssocID="{AECE2D2C-5374-4D21-A453-423CC5BCBF1E}" presName="spacing" presStyleCnt="0"/>
      <dgm:spPr/>
    </dgm:pt>
    <dgm:pt modelId="{11F5BFDF-69B6-46D1-BDE3-5AD13DCADDBE}" type="pres">
      <dgm:prSet presAssocID="{3A49F390-EBBF-4B28-A8A8-D1521A5F8988}" presName="composite" presStyleCnt="0"/>
      <dgm:spPr/>
    </dgm:pt>
    <dgm:pt modelId="{FA645A5A-7119-4FFC-AEED-259C6E40AF05}" type="pres">
      <dgm:prSet presAssocID="{3A49F390-EBBF-4B28-A8A8-D1521A5F8988}" presName="imgShp" presStyleLbl="fgImgPlace1" presStyleIdx="3" presStyleCnt="4" custScaleX="108850" custScaleY="113071" custLinFactX="-61658" custLinFactNeighborX="-100000" custLinFactNeighborY="-3367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7CDF4CBF-7EE5-4D33-B477-FF586F3C7ADC}" type="pres">
      <dgm:prSet presAssocID="{3A49F390-EBBF-4B28-A8A8-D1521A5F8988}" presName="txShp" presStyleLbl="node1" presStyleIdx="3" presStyleCnt="4" custScaleX="136451" custScaleY="168274" custLinFactNeighborX="4177" custLinFactNeighborY="-29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EEB51F-03CF-4DD7-86F5-695376F47F61}" type="presOf" srcId="{E3F591CF-68BD-4048-9393-5E1C17E91639}" destId="{32AE3BEE-0E69-424A-896B-B20DFBFDF971}" srcOrd="0" destOrd="0" presId="urn:microsoft.com/office/officeart/2005/8/layout/vList3#1"/>
    <dgm:cxn modelId="{C856E051-293F-4025-87A7-E2A20BC81878}" type="presOf" srcId="{3A49F390-EBBF-4B28-A8A8-D1521A5F8988}" destId="{7CDF4CBF-7EE5-4D33-B477-FF586F3C7ADC}" srcOrd="0" destOrd="0" presId="urn:microsoft.com/office/officeart/2005/8/layout/vList3#1"/>
    <dgm:cxn modelId="{91FA6EB5-56CE-46D0-99DC-D9F870D190A0}" srcId="{4A1888D8-5863-4DED-8076-DD2908DD481D}" destId="{3A49F390-EBBF-4B28-A8A8-D1521A5F8988}" srcOrd="3" destOrd="0" parTransId="{17244E6B-4F7D-4F59-9B18-754FDFA4363D}" sibTransId="{30B3EB91-2297-4228-A0AA-88C2A3B869F4}"/>
    <dgm:cxn modelId="{1F0651BA-3C84-4DD4-BE7C-8AA2ED49D144}" srcId="{4A1888D8-5863-4DED-8076-DD2908DD481D}" destId="{7DF84074-54C5-40B6-B259-26CDF6B4FA95}" srcOrd="2" destOrd="0" parTransId="{4719BF62-F2D0-4402-8CCD-F75D7C70DC33}" sibTransId="{AECE2D2C-5374-4D21-A453-423CC5BCBF1E}"/>
    <dgm:cxn modelId="{178C3AA2-9131-4257-91C2-9EB5402F3210}" type="presOf" srcId="{7DF84074-54C5-40B6-B259-26CDF6B4FA95}" destId="{213C5E36-E462-4D12-902F-DBA1C5F14C9A}" srcOrd="0" destOrd="0" presId="urn:microsoft.com/office/officeart/2005/8/layout/vList3#1"/>
    <dgm:cxn modelId="{FBF275CB-F6EB-4A33-85E2-7266707C814D}" srcId="{4A1888D8-5863-4DED-8076-DD2908DD481D}" destId="{A2E4C4EB-B10C-45AF-A73E-1D75C20AFE61}" srcOrd="1" destOrd="0" parTransId="{E0BC6333-5160-45CA-9E5F-A1321133BF25}" sibTransId="{521F7CDF-D00D-464F-B13B-5113E0E4DDA0}"/>
    <dgm:cxn modelId="{7F7E1173-2C5D-4448-BE19-01A742737C9B}" type="presOf" srcId="{A2E4C4EB-B10C-45AF-A73E-1D75C20AFE61}" destId="{BCC34CD5-C58B-4625-BD0F-6C4EDED7F46E}" srcOrd="0" destOrd="0" presId="urn:microsoft.com/office/officeart/2005/8/layout/vList3#1"/>
    <dgm:cxn modelId="{40837199-8850-494A-8E5A-EE30288520EB}" type="presOf" srcId="{4A1888D8-5863-4DED-8076-DD2908DD481D}" destId="{2B6CF188-C591-4133-8FED-96BD889BE533}" srcOrd="0" destOrd="0" presId="urn:microsoft.com/office/officeart/2005/8/layout/vList3#1"/>
    <dgm:cxn modelId="{001322D1-BDF3-45B6-8DEA-1ABF42ECECEC}" srcId="{4A1888D8-5863-4DED-8076-DD2908DD481D}" destId="{E3F591CF-68BD-4048-9393-5E1C17E91639}" srcOrd="0" destOrd="0" parTransId="{6B172A86-9656-40B5-B107-E37526CADF1F}" sibTransId="{5185D833-65D4-48A1-94F2-74997E02181A}"/>
    <dgm:cxn modelId="{81E2E186-10D5-41A9-A864-84FC40B7E386}" type="presParOf" srcId="{2B6CF188-C591-4133-8FED-96BD889BE533}" destId="{DEBDF94F-848D-4FFA-B9BB-5A4E425A1CE5}" srcOrd="0" destOrd="0" presId="urn:microsoft.com/office/officeart/2005/8/layout/vList3#1"/>
    <dgm:cxn modelId="{D7048CDF-0211-4645-8FF4-FD1B905D49EA}" type="presParOf" srcId="{DEBDF94F-848D-4FFA-B9BB-5A4E425A1CE5}" destId="{3E1B365E-18E4-4E7A-85DA-67E56345C4CF}" srcOrd="0" destOrd="0" presId="urn:microsoft.com/office/officeart/2005/8/layout/vList3#1"/>
    <dgm:cxn modelId="{27F49DE8-CEFE-4307-A8CA-63B8AE6A6A65}" type="presParOf" srcId="{DEBDF94F-848D-4FFA-B9BB-5A4E425A1CE5}" destId="{32AE3BEE-0E69-424A-896B-B20DFBFDF971}" srcOrd="1" destOrd="0" presId="urn:microsoft.com/office/officeart/2005/8/layout/vList3#1"/>
    <dgm:cxn modelId="{CC805C47-0CB9-4477-A3DD-A225D164D473}" type="presParOf" srcId="{2B6CF188-C591-4133-8FED-96BD889BE533}" destId="{64213E5B-9372-4C26-96C4-13D30D3539AE}" srcOrd="1" destOrd="0" presId="urn:microsoft.com/office/officeart/2005/8/layout/vList3#1"/>
    <dgm:cxn modelId="{FFDC1D9E-10AD-4980-8097-5F3E5D3F6E8C}" type="presParOf" srcId="{2B6CF188-C591-4133-8FED-96BD889BE533}" destId="{4596EBE8-B327-46CB-BCC4-CC2F66A6E592}" srcOrd="2" destOrd="0" presId="urn:microsoft.com/office/officeart/2005/8/layout/vList3#1"/>
    <dgm:cxn modelId="{3F1FA529-EA4F-4072-8EAE-001F840230A7}" type="presParOf" srcId="{4596EBE8-B327-46CB-BCC4-CC2F66A6E592}" destId="{F3BA99A4-F9C0-44B0-86F1-BEE0EE0A109F}" srcOrd="0" destOrd="0" presId="urn:microsoft.com/office/officeart/2005/8/layout/vList3#1"/>
    <dgm:cxn modelId="{3F85F837-3D45-4EFD-B8B2-BD8FB4DE806D}" type="presParOf" srcId="{4596EBE8-B327-46CB-BCC4-CC2F66A6E592}" destId="{BCC34CD5-C58B-4625-BD0F-6C4EDED7F46E}" srcOrd="1" destOrd="0" presId="urn:microsoft.com/office/officeart/2005/8/layout/vList3#1"/>
    <dgm:cxn modelId="{D7F33612-64FA-4C73-A511-FED382FEA6B4}" type="presParOf" srcId="{2B6CF188-C591-4133-8FED-96BD889BE533}" destId="{6AA6EBA5-FCF7-4B38-A0FE-2B6EFCA0F31F}" srcOrd="3" destOrd="0" presId="urn:microsoft.com/office/officeart/2005/8/layout/vList3#1"/>
    <dgm:cxn modelId="{3E59AC5B-D9B3-4D69-B653-0F163A85EEE1}" type="presParOf" srcId="{2B6CF188-C591-4133-8FED-96BD889BE533}" destId="{EAE8D031-FCD1-4338-AFED-50F7B0158CB4}" srcOrd="4" destOrd="0" presId="urn:microsoft.com/office/officeart/2005/8/layout/vList3#1"/>
    <dgm:cxn modelId="{DC3E41A8-A73E-41C1-B423-FB2D36B5F874}" type="presParOf" srcId="{EAE8D031-FCD1-4338-AFED-50F7B0158CB4}" destId="{DC224E94-C8D3-4957-A36B-0473EDDB7877}" srcOrd="0" destOrd="0" presId="urn:microsoft.com/office/officeart/2005/8/layout/vList3#1"/>
    <dgm:cxn modelId="{FAE2E407-BC6C-423B-89D3-B39D5B2F04FC}" type="presParOf" srcId="{EAE8D031-FCD1-4338-AFED-50F7B0158CB4}" destId="{213C5E36-E462-4D12-902F-DBA1C5F14C9A}" srcOrd="1" destOrd="0" presId="urn:microsoft.com/office/officeart/2005/8/layout/vList3#1"/>
    <dgm:cxn modelId="{C1BC3A30-8FCB-4401-A04D-8EECF250BF35}" type="presParOf" srcId="{2B6CF188-C591-4133-8FED-96BD889BE533}" destId="{7E860C72-4D5F-4DF5-90A2-600949DBE382}" srcOrd="5" destOrd="0" presId="urn:microsoft.com/office/officeart/2005/8/layout/vList3#1"/>
    <dgm:cxn modelId="{837A7443-754F-4983-8AB8-AFB6AF11AF33}" type="presParOf" srcId="{2B6CF188-C591-4133-8FED-96BD889BE533}" destId="{11F5BFDF-69B6-46D1-BDE3-5AD13DCADDBE}" srcOrd="6" destOrd="0" presId="urn:microsoft.com/office/officeart/2005/8/layout/vList3#1"/>
    <dgm:cxn modelId="{01398A4B-7554-4091-A771-DECDBA3ACD61}" type="presParOf" srcId="{11F5BFDF-69B6-46D1-BDE3-5AD13DCADDBE}" destId="{FA645A5A-7119-4FFC-AEED-259C6E40AF05}" srcOrd="0" destOrd="0" presId="urn:microsoft.com/office/officeart/2005/8/layout/vList3#1"/>
    <dgm:cxn modelId="{C0D96C3C-7504-42C2-BB31-95325C8BAB05}" type="presParOf" srcId="{11F5BFDF-69B6-46D1-BDE3-5AD13DCADDBE}" destId="{7CDF4CBF-7EE5-4D33-B477-FF586F3C7ADC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D17BE9-44DF-4E43-82C0-3CEF54E0973A}" type="doc">
      <dgm:prSet loTypeId="urn:microsoft.com/office/officeart/2005/8/layout/hierarchy6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C9E1A3C-5EC4-4EEB-90C2-9CDC6419365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>
              <a:solidFill>
                <a:srgbClr val="C00000"/>
              </a:solidFill>
            </a:rPr>
            <a:t>MỤC TIÊU CHƯƠNG TRÌNH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>
              <a:solidFill>
                <a:srgbClr val="FF0000"/>
              </a:solidFill>
            </a:rPr>
            <a:t>H</a:t>
          </a:r>
          <a:r>
            <a:rPr lang="vi-VN" sz="3600" dirty="0">
              <a:solidFill>
                <a:srgbClr val="FF0000"/>
              </a:solidFill>
            </a:rPr>
            <a:t>ình thành, phát triển ở học sinh</a:t>
          </a:r>
          <a:r>
            <a:rPr lang="en-US" sz="3600" dirty="0">
              <a:solidFill>
                <a:srgbClr val="FF0000"/>
              </a:solidFill>
            </a:rPr>
            <a:t>:</a:t>
          </a:r>
          <a:r>
            <a:rPr lang="vi-VN" sz="3600" dirty="0">
              <a:solidFill>
                <a:srgbClr val="FF0000"/>
              </a:solidFill>
            </a:rPr>
            <a:t> </a:t>
          </a:r>
          <a:endParaRPr lang="en-US" sz="3600" dirty="0">
            <a:solidFill>
              <a:srgbClr val="FF0000"/>
            </a:solidFill>
          </a:endParaRPr>
        </a:p>
      </dgm:t>
    </dgm:pt>
    <dgm:pt modelId="{531111EC-C73A-403A-89B9-9D3E2C40F987}" type="parTrans" cxnId="{5251CB25-CDB0-4363-AB5C-0768C885303B}">
      <dgm:prSet/>
      <dgm:spPr/>
      <dgm:t>
        <a:bodyPr/>
        <a:lstStyle/>
        <a:p>
          <a:endParaRPr lang="en-US"/>
        </a:p>
      </dgm:t>
    </dgm:pt>
    <dgm:pt modelId="{24EA5D12-73F3-4A80-AA99-5A2B3C4B4B79}" type="sibTrans" cxnId="{5251CB25-CDB0-4363-AB5C-0768C885303B}">
      <dgm:prSet/>
      <dgm:spPr/>
      <dgm:t>
        <a:bodyPr/>
        <a:lstStyle/>
        <a:p>
          <a:endParaRPr lang="en-US"/>
        </a:p>
      </dgm:t>
    </dgm:pt>
    <dgm:pt modelId="{EB3B4118-89E0-4B94-970F-32DAC737FE87}">
      <dgm:prSet custT="1"/>
      <dgm:spPr/>
      <dgm:t>
        <a:bodyPr/>
        <a:lstStyle/>
        <a:p>
          <a:pPr algn="just"/>
          <a:r>
            <a:rPr lang="en-US" sz="2400" dirty="0">
              <a:solidFill>
                <a:srgbClr val="002060"/>
              </a:solidFill>
            </a:rPr>
            <a:t>T</a:t>
          </a:r>
          <a:r>
            <a:rPr lang="vi-VN" sz="2400" dirty="0">
              <a:solidFill>
                <a:srgbClr val="002060"/>
              </a:solidFill>
            </a:rPr>
            <a:t>ình yêu con người, thiên nhiên; trí tưởng tượng khoa học,</a:t>
          </a:r>
          <a:br>
            <a:rPr lang="vi-VN" sz="2400" dirty="0">
              <a:solidFill>
                <a:srgbClr val="002060"/>
              </a:solidFill>
            </a:rPr>
          </a:br>
          <a:r>
            <a:rPr lang="vi-VN" sz="2400" dirty="0">
              <a:solidFill>
                <a:srgbClr val="002060"/>
              </a:solidFill>
            </a:rPr>
            <a:t>hứng thú tìm hiểu thế giới tự nhiên; ý thức bảo vệ sức khoẻ của bản thân, gia đình, cộng đồng; ý thức tiết kiệm và bảo vệ tài</a:t>
          </a:r>
          <a:r>
            <a:rPr lang="en-US" sz="2400" dirty="0">
              <a:solidFill>
                <a:srgbClr val="002060"/>
              </a:solidFill>
            </a:rPr>
            <a:t> </a:t>
          </a:r>
          <a:r>
            <a:rPr lang="vi-VN" sz="2400" dirty="0">
              <a:solidFill>
                <a:srgbClr val="002060"/>
              </a:solidFill>
            </a:rPr>
            <a:t>nguyên thiên nhiên; tinh thần trách nhiệm với môi trường sống</a:t>
          </a:r>
          <a:r>
            <a:rPr lang="en-US" sz="2400" dirty="0">
              <a:solidFill>
                <a:srgbClr val="002060"/>
              </a:solidFill>
            </a:rPr>
            <a:t>.</a:t>
          </a:r>
        </a:p>
      </dgm:t>
    </dgm:pt>
    <dgm:pt modelId="{A02EA359-9050-4972-B984-02DE9022D312}" type="parTrans" cxnId="{C44A4BAE-F272-48E5-B00D-A349C6CA824F}">
      <dgm:prSet/>
      <dgm:spPr/>
      <dgm:t>
        <a:bodyPr/>
        <a:lstStyle/>
        <a:p>
          <a:endParaRPr lang="en-US"/>
        </a:p>
      </dgm:t>
    </dgm:pt>
    <dgm:pt modelId="{8DB90128-1B6F-4503-BAE3-71A9444C2CA5}" type="sibTrans" cxnId="{C44A4BAE-F272-48E5-B00D-A349C6CA824F}">
      <dgm:prSet/>
      <dgm:spPr/>
      <dgm:t>
        <a:bodyPr/>
        <a:lstStyle/>
        <a:p>
          <a:endParaRPr lang="en-US"/>
        </a:p>
      </dgm:t>
    </dgm:pt>
    <dgm:pt modelId="{1C61E5DF-2552-4498-99A3-D7A8110949C3}">
      <dgm:prSet custT="1"/>
      <dgm:spPr/>
      <dgm:t>
        <a:bodyPr/>
        <a:lstStyle/>
        <a:p>
          <a:pPr algn="just"/>
          <a:r>
            <a:rPr lang="en-US" sz="2400" dirty="0">
              <a:solidFill>
                <a:srgbClr val="002060"/>
              </a:solidFill>
            </a:rPr>
            <a:t>N</a:t>
          </a:r>
          <a:r>
            <a:rPr lang="vi-VN" sz="2400" dirty="0">
              <a:solidFill>
                <a:srgbClr val="002060"/>
              </a:solidFill>
            </a:rPr>
            <a:t>ăng lực khoa học tự</a:t>
          </a:r>
          <a:r>
            <a:rPr lang="en-US" sz="2400" dirty="0">
              <a:solidFill>
                <a:srgbClr val="002060"/>
              </a:solidFill>
            </a:rPr>
            <a:t> </a:t>
          </a:r>
          <a:r>
            <a:rPr lang="vi-VN" sz="2400" dirty="0">
              <a:solidFill>
                <a:srgbClr val="002060"/>
              </a:solidFill>
            </a:rPr>
            <a:t>nhiên, giúp các em có những hiểu biết ban đầu về thế giới tự nhiên, bước đầu có kĩ năng tìm hiểu môi trường tự nhiên xung</a:t>
          </a:r>
          <a:r>
            <a:rPr lang="en-US" sz="2400" dirty="0">
              <a:solidFill>
                <a:srgbClr val="002060"/>
              </a:solidFill>
            </a:rPr>
            <a:t> </a:t>
          </a:r>
          <a:r>
            <a:rPr lang="vi-VN" sz="2400" dirty="0">
              <a:solidFill>
                <a:srgbClr val="002060"/>
              </a:solidFill>
            </a:rPr>
            <a:t>quanh và khả năng vận dụng kiến thức</a:t>
          </a:r>
          <a:r>
            <a:rPr lang="en-US" sz="2400" dirty="0">
              <a:solidFill>
                <a:srgbClr val="002060"/>
              </a:solidFill>
            </a:rPr>
            <a:t>.</a:t>
          </a:r>
          <a:r>
            <a:rPr lang="vi-VN" sz="2400" dirty="0">
              <a:solidFill>
                <a:srgbClr val="002060"/>
              </a:solidFill>
            </a:rPr>
            <a:t> </a:t>
          </a:r>
          <a:endParaRPr lang="en-US" sz="2400" dirty="0">
            <a:solidFill>
              <a:srgbClr val="002060"/>
            </a:solidFill>
          </a:endParaRPr>
        </a:p>
      </dgm:t>
    </dgm:pt>
    <dgm:pt modelId="{FDE9546C-7D34-4431-8785-A0BD0F4DCC0B}" type="parTrans" cxnId="{D2C8F5C8-E9DB-48A6-BD53-A4FDB6862E1C}">
      <dgm:prSet/>
      <dgm:spPr/>
      <dgm:t>
        <a:bodyPr/>
        <a:lstStyle/>
        <a:p>
          <a:endParaRPr lang="en-US"/>
        </a:p>
      </dgm:t>
    </dgm:pt>
    <dgm:pt modelId="{53986420-446A-4C5C-A837-07741E942207}" type="sibTrans" cxnId="{D2C8F5C8-E9DB-48A6-BD53-A4FDB6862E1C}">
      <dgm:prSet/>
      <dgm:spPr/>
      <dgm:t>
        <a:bodyPr/>
        <a:lstStyle/>
        <a:p>
          <a:endParaRPr lang="en-US"/>
        </a:p>
      </dgm:t>
    </dgm:pt>
    <dgm:pt modelId="{41FCF12F-C874-4AB1-BC47-E8EBB8DC4B57}">
      <dgm:prSet custT="1"/>
      <dgm:spPr/>
      <dgm:t>
        <a:bodyPr/>
        <a:lstStyle/>
        <a:p>
          <a:pPr algn="just"/>
          <a:r>
            <a:rPr lang="en-US" sz="2400" dirty="0">
              <a:solidFill>
                <a:srgbClr val="002060"/>
              </a:solidFill>
            </a:rPr>
            <a:t>   N</a:t>
          </a:r>
          <a:r>
            <a:rPr lang="vi-VN" sz="2400" dirty="0">
              <a:solidFill>
                <a:srgbClr val="002060"/>
              </a:solidFill>
            </a:rPr>
            <a:t>ăng lực</a:t>
          </a:r>
          <a:r>
            <a:rPr lang="en-US" sz="2400" dirty="0">
              <a:solidFill>
                <a:srgbClr val="002060"/>
              </a:solidFill>
            </a:rPr>
            <a:t>: </a:t>
          </a:r>
          <a:r>
            <a:rPr lang="en-US" sz="2400" dirty="0" err="1">
              <a:solidFill>
                <a:srgbClr val="002060"/>
              </a:solidFill>
            </a:rPr>
            <a:t>Tự</a:t>
          </a:r>
          <a:r>
            <a:rPr lang="vi-VN" sz="2400" dirty="0">
              <a:solidFill>
                <a:srgbClr val="002060"/>
              </a:solidFill>
            </a:rPr>
            <a:t> chủ và tự học</a:t>
          </a:r>
          <a:r>
            <a:rPr lang="en-US" sz="2400" dirty="0">
              <a:solidFill>
                <a:srgbClr val="002060"/>
              </a:solidFill>
            </a:rPr>
            <a:t>; G</a:t>
          </a:r>
          <a:r>
            <a:rPr lang="vi-VN" sz="2400" dirty="0">
              <a:solidFill>
                <a:srgbClr val="002060"/>
              </a:solidFill>
            </a:rPr>
            <a:t>iao tiếp và hợp tác</a:t>
          </a:r>
          <a:r>
            <a:rPr lang="en-US" sz="2400" dirty="0">
              <a:solidFill>
                <a:srgbClr val="002060"/>
              </a:solidFill>
            </a:rPr>
            <a:t>; G</a:t>
          </a:r>
          <a:r>
            <a:rPr lang="vi-VN" sz="2400" dirty="0">
              <a:solidFill>
                <a:srgbClr val="002060"/>
              </a:solidFill>
            </a:rPr>
            <a:t>iải quyết vấn đề và sáng tạo</a:t>
          </a:r>
          <a:r>
            <a:rPr lang="en-US" sz="2400" dirty="0">
              <a:solidFill>
                <a:srgbClr val="002060"/>
              </a:solidFill>
            </a:rPr>
            <a:t>.</a:t>
          </a:r>
        </a:p>
      </dgm:t>
    </dgm:pt>
    <dgm:pt modelId="{59C94997-E491-45EE-9E80-160C647CFB3B}" type="parTrans" cxnId="{4D8C2367-4540-4F9D-A400-F51B4DE7E79A}">
      <dgm:prSet/>
      <dgm:spPr/>
      <dgm:t>
        <a:bodyPr/>
        <a:lstStyle/>
        <a:p>
          <a:endParaRPr lang="en-US"/>
        </a:p>
      </dgm:t>
    </dgm:pt>
    <dgm:pt modelId="{56E91605-51F8-4AA3-9792-65193D5259EB}" type="sibTrans" cxnId="{4D8C2367-4540-4F9D-A400-F51B4DE7E79A}">
      <dgm:prSet/>
      <dgm:spPr/>
      <dgm:t>
        <a:bodyPr/>
        <a:lstStyle/>
        <a:p>
          <a:endParaRPr lang="en-US"/>
        </a:p>
      </dgm:t>
    </dgm:pt>
    <dgm:pt modelId="{CC8B1BC6-249B-4B26-B1BE-B0C223D1F06D}" type="pres">
      <dgm:prSet presAssocID="{5DD17BE9-44DF-4E43-82C0-3CEF54E0973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37E579-974E-4E31-B8DA-4BE435E4DF91}" type="pres">
      <dgm:prSet presAssocID="{5DD17BE9-44DF-4E43-82C0-3CEF54E0973A}" presName="hierFlow" presStyleCnt="0"/>
      <dgm:spPr/>
    </dgm:pt>
    <dgm:pt modelId="{E2C741D0-2552-482A-AE80-88755A221C55}" type="pres">
      <dgm:prSet presAssocID="{5DD17BE9-44DF-4E43-82C0-3CEF54E097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5AC0B7-7364-4965-98C9-604D5966E97A}" type="pres">
      <dgm:prSet presAssocID="{2C9E1A3C-5EC4-4EEB-90C2-9CDC64193656}" presName="Name14" presStyleCnt="0"/>
      <dgm:spPr/>
    </dgm:pt>
    <dgm:pt modelId="{82630C63-7189-4275-A100-C1B5F7A87BDB}" type="pres">
      <dgm:prSet presAssocID="{2C9E1A3C-5EC4-4EEB-90C2-9CDC64193656}" presName="level1Shape" presStyleLbl="node0" presStyleIdx="0" presStyleCnt="1" custScaleX="476701" custScaleY="124611" custLinFactNeighborX="832" custLinFactNeighborY="-94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F46629-9E89-4A56-B997-B764A6CAEBB4}" type="pres">
      <dgm:prSet presAssocID="{2C9E1A3C-5EC4-4EEB-90C2-9CDC64193656}" presName="hierChild2" presStyleCnt="0"/>
      <dgm:spPr/>
    </dgm:pt>
    <dgm:pt modelId="{7F80C8A2-652E-497F-B9C7-B4426FD2C466}" type="pres">
      <dgm:prSet presAssocID="{A02EA359-9050-4972-B984-02DE9022D31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1E9C2A16-A5E4-4E1C-9E1B-8EC63F804DB2}" type="pres">
      <dgm:prSet presAssocID="{EB3B4118-89E0-4B94-970F-32DAC737FE87}" presName="Name21" presStyleCnt="0"/>
      <dgm:spPr/>
    </dgm:pt>
    <dgm:pt modelId="{A2D71D3F-38EC-4EF3-98E3-4278102F7F09}" type="pres">
      <dgm:prSet presAssocID="{EB3B4118-89E0-4B94-970F-32DAC737FE87}" presName="level2Shape" presStyleLbl="node2" presStyleIdx="0" presStyleCnt="3" custScaleX="224305" custScaleY="467581" custLinFactNeighborY="17175"/>
      <dgm:spPr/>
      <dgm:t>
        <a:bodyPr/>
        <a:lstStyle/>
        <a:p>
          <a:endParaRPr lang="en-US"/>
        </a:p>
      </dgm:t>
    </dgm:pt>
    <dgm:pt modelId="{53753550-9B9A-4A65-84DD-4F9D6C83431D}" type="pres">
      <dgm:prSet presAssocID="{EB3B4118-89E0-4B94-970F-32DAC737FE87}" presName="hierChild3" presStyleCnt="0"/>
      <dgm:spPr/>
    </dgm:pt>
    <dgm:pt modelId="{4675686E-0CC4-4C3C-8B00-AE43EE2300F2}" type="pres">
      <dgm:prSet presAssocID="{59C94997-E491-45EE-9E80-160C647CFB3B}" presName="Name19" presStyleLbl="parChTrans1D2" presStyleIdx="1" presStyleCnt="3"/>
      <dgm:spPr/>
      <dgm:t>
        <a:bodyPr/>
        <a:lstStyle/>
        <a:p>
          <a:endParaRPr lang="en-US"/>
        </a:p>
      </dgm:t>
    </dgm:pt>
    <dgm:pt modelId="{68501317-F3D6-40E2-B5F0-F0F15A5B08C2}" type="pres">
      <dgm:prSet presAssocID="{41FCF12F-C874-4AB1-BC47-E8EBB8DC4B57}" presName="Name21" presStyleCnt="0"/>
      <dgm:spPr/>
    </dgm:pt>
    <dgm:pt modelId="{53DEA99A-F135-450B-8EBE-A19078B3FBFE}" type="pres">
      <dgm:prSet presAssocID="{41FCF12F-C874-4AB1-BC47-E8EBB8DC4B57}" presName="level2Shape" presStyleLbl="node2" presStyleIdx="1" presStyleCnt="3" custScaleX="130740" custScaleY="461698" custLinFactNeighborX="-6439" custLinFactNeighborY="22699"/>
      <dgm:spPr/>
      <dgm:t>
        <a:bodyPr/>
        <a:lstStyle/>
        <a:p>
          <a:endParaRPr lang="en-US"/>
        </a:p>
      </dgm:t>
    </dgm:pt>
    <dgm:pt modelId="{75D5DD57-4E3D-472D-890F-CBB23B9E3277}" type="pres">
      <dgm:prSet presAssocID="{41FCF12F-C874-4AB1-BC47-E8EBB8DC4B57}" presName="hierChild3" presStyleCnt="0"/>
      <dgm:spPr/>
    </dgm:pt>
    <dgm:pt modelId="{C03EEA37-0B5F-476B-AD5E-3CA7FC846C6A}" type="pres">
      <dgm:prSet presAssocID="{FDE9546C-7D34-4431-8785-A0BD0F4DCC0B}" presName="Name19" presStyleLbl="parChTrans1D2" presStyleIdx="2" presStyleCnt="3"/>
      <dgm:spPr/>
      <dgm:t>
        <a:bodyPr/>
        <a:lstStyle/>
        <a:p>
          <a:endParaRPr lang="en-US"/>
        </a:p>
      </dgm:t>
    </dgm:pt>
    <dgm:pt modelId="{D8CFC5F2-00E3-4C15-A970-C4D65B587A0B}" type="pres">
      <dgm:prSet presAssocID="{1C61E5DF-2552-4498-99A3-D7A8110949C3}" presName="Name21" presStyleCnt="0"/>
      <dgm:spPr/>
    </dgm:pt>
    <dgm:pt modelId="{6F9FD102-4397-46E9-8519-54E6B68F4B88}" type="pres">
      <dgm:prSet presAssocID="{1C61E5DF-2552-4498-99A3-D7A8110949C3}" presName="level2Shape" presStyleLbl="node2" presStyleIdx="2" presStyleCnt="3" custScaleX="176077" custScaleY="459748" custLinFactNeighborX="-7455" custLinFactNeighborY="21054"/>
      <dgm:spPr/>
      <dgm:t>
        <a:bodyPr/>
        <a:lstStyle/>
        <a:p>
          <a:endParaRPr lang="en-US"/>
        </a:p>
      </dgm:t>
    </dgm:pt>
    <dgm:pt modelId="{1454DF0C-DC3A-46C2-B97D-AD197F14C8A7}" type="pres">
      <dgm:prSet presAssocID="{1C61E5DF-2552-4498-99A3-D7A8110949C3}" presName="hierChild3" presStyleCnt="0"/>
      <dgm:spPr/>
    </dgm:pt>
    <dgm:pt modelId="{C8C739EF-CA34-4144-8690-ACBDB3369A82}" type="pres">
      <dgm:prSet presAssocID="{5DD17BE9-44DF-4E43-82C0-3CEF54E0973A}" presName="bgShapesFlow" presStyleCnt="0"/>
      <dgm:spPr/>
    </dgm:pt>
  </dgm:ptLst>
  <dgm:cxnLst>
    <dgm:cxn modelId="{FA0CB4AF-8FFC-42A6-B5D7-110B2FDB671D}" type="presOf" srcId="{59C94997-E491-45EE-9E80-160C647CFB3B}" destId="{4675686E-0CC4-4C3C-8B00-AE43EE2300F2}" srcOrd="0" destOrd="0" presId="urn:microsoft.com/office/officeart/2005/8/layout/hierarchy6"/>
    <dgm:cxn modelId="{211A1DEC-D519-4CA8-B381-8CCA47F78275}" type="presOf" srcId="{41FCF12F-C874-4AB1-BC47-E8EBB8DC4B57}" destId="{53DEA99A-F135-450B-8EBE-A19078B3FBFE}" srcOrd="0" destOrd="0" presId="urn:microsoft.com/office/officeart/2005/8/layout/hierarchy6"/>
    <dgm:cxn modelId="{0DE3C4E9-42BF-4839-9255-B150CCE3BF73}" type="presOf" srcId="{2C9E1A3C-5EC4-4EEB-90C2-9CDC64193656}" destId="{82630C63-7189-4275-A100-C1B5F7A87BDB}" srcOrd="0" destOrd="0" presId="urn:microsoft.com/office/officeart/2005/8/layout/hierarchy6"/>
    <dgm:cxn modelId="{8A7F07A1-5ECA-47FE-BB97-11A64F6E3EA4}" type="presOf" srcId="{EB3B4118-89E0-4B94-970F-32DAC737FE87}" destId="{A2D71D3F-38EC-4EF3-98E3-4278102F7F09}" srcOrd="0" destOrd="0" presId="urn:microsoft.com/office/officeart/2005/8/layout/hierarchy6"/>
    <dgm:cxn modelId="{719C03CC-F5AC-47DF-8C7D-0C3D4F0EAE8F}" type="presOf" srcId="{1C61E5DF-2552-4498-99A3-D7A8110949C3}" destId="{6F9FD102-4397-46E9-8519-54E6B68F4B88}" srcOrd="0" destOrd="0" presId="urn:microsoft.com/office/officeart/2005/8/layout/hierarchy6"/>
    <dgm:cxn modelId="{3BE2455D-3840-4875-A8B7-A1CA0393091F}" type="presOf" srcId="{A02EA359-9050-4972-B984-02DE9022D312}" destId="{7F80C8A2-652E-497F-B9C7-B4426FD2C466}" srcOrd="0" destOrd="0" presId="urn:microsoft.com/office/officeart/2005/8/layout/hierarchy6"/>
    <dgm:cxn modelId="{D2C8F5C8-E9DB-48A6-BD53-A4FDB6862E1C}" srcId="{2C9E1A3C-5EC4-4EEB-90C2-9CDC64193656}" destId="{1C61E5DF-2552-4498-99A3-D7A8110949C3}" srcOrd="2" destOrd="0" parTransId="{FDE9546C-7D34-4431-8785-A0BD0F4DCC0B}" sibTransId="{53986420-446A-4C5C-A837-07741E942207}"/>
    <dgm:cxn modelId="{C44A4BAE-F272-48E5-B00D-A349C6CA824F}" srcId="{2C9E1A3C-5EC4-4EEB-90C2-9CDC64193656}" destId="{EB3B4118-89E0-4B94-970F-32DAC737FE87}" srcOrd="0" destOrd="0" parTransId="{A02EA359-9050-4972-B984-02DE9022D312}" sibTransId="{8DB90128-1B6F-4503-BAE3-71A9444C2CA5}"/>
    <dgm:cxn modelId="{4D8C2367-4540-4F9D-A400-F51B4DE7E79A}" srcId="{2C9E1A3C-5EC4-4EEB-90C2-9CDC64193656}" destId="{41FCF12F-C874-4AB1-BC47-E8EBB8DC4B57}" srcOrd="1" destOrd="0" parTransId="{59C94997-E491-45EE-9E80-160C647CFB3B}" sibTransId="{56E91605-51F8-4AA3-9792-65193D5259EB}"/>
    <dgm:cxn modelId="{ECF6FD48-BE8A-4C8E-ACAF-18E755379B24}" type="presOf" srcId="{5DD17BE9-44DF-4E43-82C0-3CEF54E0973A}" destId="{CC8B1BC6-249B-4B26-B1BE-B0C223D1F06D}" srcOrd="0" destOrd="0" presId="urn:microsoft.com/office/officeart/2005/8/layout/hierarchy6"/>
    <dgm:cxn modelId="{C19436D6-6FB5-4FCC-BD69-27318C91DDC5}" type="presOf" srcId="{FDE9546C-7D34-4431-8785-A0BD0F4DCC0B}" destId="{C03EEA37-0B5F-476B-AD5E-3CA7FC846C6A}" srcOrd="0" destOrd="0" presId="urn:microsoft.com/office/officeart/2005/8/layout/hierarchy6"/>
    <dgm:cxn modelId="{5251CB25-CDB0-4363-AB5C-0768C885303B}" srcId="{5DD17BE9-44DF-4E43-82C0-3CEF54E0973A}" destId="{2C9E1A3C-5EC4-4EEB-90C2-9CDC64193656}" srcOrd="0" destOrd="0" parTransId="{531111EC-C73A-403A-89B9-9D3E2C40F987}" sibTransId="{24EA5D12-73F3-4A80-AA99-5A2B3C4B4B79}"/>
    <dgm:cxn modelId="{D342E065-6D18-4209-94B9-FAABF7DDF348}" type="presParOf" srcId="{CC8B1BC6-249B-4B26-B1BE-B0C223D1F06D}" destId="{5237E579-974E-4E31-B8DA-4BE435E4DF91}" srcOrd="0" destOrd="0" presId="urn:microsoft.com/office/officeart/2005/8/layout/hierarchy6"/>
    <dgm:cxn modelId="{1EBA8240-24A8-4A9E-B440-130F2B6A5C1C}" type="presParOf" srcId="{5237E579-974E-4E31-B8DA-4BE435E4DF91}" destId="{E2C741D0-2552-482A-AE80-88755A221C55}" srcOrd="0" destOrd="0" presId="urn:microsoft.com/office/officeart/2005/8/layout/hierarchy6"/>
    <dgm:cxn modelId="{4FB95746-84F4-44E9-985F-76A8C9B6CF5F}" type="presParOf" srcId="{E2C741D0-2552-482A-AE80-88755A221C55}" destId="{C55AC0B7-7364-4965-98C9-604D5966E97A}" srcOrd="0" destOrd="0" presId="urn:microsoft.com/office/officeart/2005/8/layout/hierarchy6"/>
    <dgm:cxn modelId="{88180D52-F4CF-47DD-9923-3F1390C224E4}" type="presParOf" srcId="{C55AC0B7-7364-4965-98C9-604D5966E97A}" destId="{82630C63-7189-4275-A100-C1B5F7A87BDB}" srcOrd="0" destOrd="0" presId="urn:microsoft.com/office/officeart/2005/8/layout/hierarchy6"/>
    <dgm:cxn modelId="{7CEDD17D-CA3D-41F7-AD2F-B46D0C2357CF}" type="presParOf" srcId="{C55AC0B7-7364-4965-98C9-604D5966E97A}" destId="{0DF46629-9E89-4A56-B997-B764A6CAEBB4}" srcOrd="1" destOrd="0" presId="urn:microsoft.com/office/officeart/2005/8/layout/hierarchy6"/>
    <dgm:cxn modelId="{41ED244E-246E-4F93-B897-97E1F6E26774}" type="presParOf" srcId="{0DF46629-9E89-4A56-B997-B764A6CAEBB4}" destId="{7F80C8A2-652E-497F-B9C7-B4426FD2C466}" srcOrd="0" destOrd="0" presId="urn:microsoft.com/office/officeart/2005/8/layout/hierarchy6"/>
    <dgm:cxn modelId="{66366AB6-6495-4DA5-93C4-553B7946D3B9}" type="presParOf" srcId="{0DF46629-9E89-4A56-B997-B764A6CAEBB4}" destId="{1E9C2A16-A5E4-4E1C-9E1B-8EC63F804DB2}" srcOrd="1" destOrd="0" presId="urn:microsoft.com/office/officeart/2005/8/layout/hierarchy6"/>
    <dgm:cxn modelId="{D578F27C-73A4-4019-B77E-57884EFE9AF7}" type="presParOf" srcId="{1E9C2A16-A5E4-4E1C-9E1B-8EC63F804DB2}" destId="{A2D71D3F-38EC-4EF3-98E3-4278102F7F09}" srcOrd="0" destOrd="0" presId="urn:microsoft.com/office/officeart/2005/8/layout/hierarchy6"/>
    <dgm:cxn modelId="{5024FD18-29EB-41E4-9E27-13581E3A36F3}" type="presParOf" srcId="{1E9C2A16-A5E4-4E1C-9E1B-8EC63F804DB2}" destId="{53753550-9B9A-4A65-84DD-4F9D6C83431D}" srcOrd="1" destOrd="0" presId="urn:microsoft.com/office/officeart/2005/8/layout/hierarchy6"/>
    <dgm:cxn modelId="{11DAB54A-53EE-405E-AB1C-22FECCFBD226}" type="presParOf" srcId="{0DF46629-9E89-4A56-B997-B764A6CAEBB4}" destId="{4675686E-0CC4-4C3C-8B00-AE43EE2300F2}" srcOrd="2" destOrd="0" presId="urn:microsoft.com/office/officeart/2005/8/layout/hierarchy6"/>
    <dgm:cxn modelId="{81E09E6C-AA89-4CE3-93B1-63A35C8F9D4F}" type="presParOf" srcId="{0DF46629-9E89-4A56-B997-B764A6CAEBB4}" destId="{68501317-F3D6-40E2-B5F0-F0F15A5B08C2}" srcOrd="3" destOrd="0" presId="urn:microsoft.com/office/officeart/2005/8/layout/hierarchy6"/>
    <dgm:cxn modelId="{BB347B24-76C0-4272-A6F0-83A62B3061C1}" type="presParOf" srcId="{68501317-F3D6-40E2-B5F0-F0F15A5B08C2}" destId="{53DEA99A-F135-450B-8EBE-A19078B3FBFE}" srcOrd="0" destOrd="0" presId="urn:microsoft.com/office/officeart/2005/8/layout/hierarchy6"/>
    <dgm:cxn modelId="{8A2B84D5-D6EE-49F8-9BBF-CE600A87D8E3}" type="presParOf" srcId="{68501317-F3D6-40E2-B5F0-F0F15A5B08C2}" destId="{75D5DD57-4E3D-472D-890F-CBB23B9E3277}" srcOrd="1" destOrd="0" presId="urn:microsoft.com/office/officeart/2005/8/layout/hierarchy6"/>
    <dgm:cxn modelId="{0A80F274-0FA2-4B95-A7FC-7B9F49DAD9A9}" type="presParOf" srcId="{0DF46629-9E89-4A56-B997-B764A6CAEBB4}" destId="{C03EEA37-0B5F-476B-AD5E-3CA7FC846C6A}" srcOrd="4" destOrd="0" presId="urn:microsoft.com/office/officeart/2005/8/layout/hierarchy6"/>
    <dgm:cxn modelId="{66F315F0-F6A0-4064-9065-93750ACE75C7}" type="presParOf" srcId="{0DF46629-9E89-4A56-B997-B764A6CAEBB4}" destId="{D8CFC5F2-00E3-4C15-A970-C4D65B587A0B}" srcOrd="5" destOrd="0" presId="urn:microsoft.com/office/officeart/2005/8/layout/hierarchy6"/>
    <dgm:cxn modelId="{8BBB1DF6-3B58-4E9D-8CE4-0ED6E2FFEF4B}" type="presParOf" srcId="{D8CFC5F2-00E3-4C15-A970-C4D65B587A0B}" destId="{6F9FD102-4397-46E9-8519-54E6B68F4B88}" srcOrd="0" destOrd="0" presId="urn:microsoft.com/office/officeart/2005/8/layout/hierarchy6"/>
    <dgm:cxn modelId="{1C292B61-DA97-4F91-A862-FA493D821920}" type="presParOf" srcId="{D8CFC5F2-00E3-4C15-A970-C4D65B587A0B}" destId="{1454DF0C-DC3A-46C2-B97D-AD197F14C8A7}" srcOrd="1" destOrd="0" presId="urn:microsoft.com/office/officeart/2005/8/layout/hierarchy6"/>
    <dgm:cxn modelId="{8513FF30-37BB-4DD9-93B9-CB5148EA5187}" type="presParOf" srcId="{CC8B1BC6-249B-4B26-B1BE-B0C223D1F06D}" destId="{C8C739EF-CA34-4144-8690-ACBDB3369A82}" srcOrd="1" destOrd="0" presId="urn:microsoft.com/office/officeart/2005/8/layout/hierarchy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D17BE9-44DF-4E43-82C0-3CEF54E0973A}" type="doc">
      <dgm:prSet loTypeId="urn:microsoft.com/office/officeart/2005/8/layout/hierarchy5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5D0BBED-6E69-4094-9919-9B03A65F36A2}">
      <dgm:prSet custT="1"/>
      <dgm:spPr/>
      <dgm:t>
        <a:bodyPr/>
        <a:lstStyle/>
        <a:p>
          <a:r>
            <a:rPr lang="en-US" sz="2400" b="1" dirty="0" err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Về</a:t>
          </a:r>
          <a:r>
            <a: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vi-VN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phẩm chất chủ yếu và năng lực chung</a:t>
          </a:r>
          <a:endParaRPr lang="en-US" sz="24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171F98-02E9-498C-AFEF-B4715435DB18}" type="parTrans" cxnId="{6462F038-9FF0-4447-B22E-7923D0E1AE04}">
      <dgm:prSet/>
      <dgm:spPr/>
      <dgm:t>
        <a:bodyPr/>
        <a:lstStyle/>
        <a:p>
          <a:endParaRPr lang="en-US"/>
        </a:p>
      </dgm:t>
    </dgm:pt>
    <dgm:pt modelId="{9327FBED-670F-4A51-B51F-EC838AB2D12A}" type="sibTrans" cxnId="{6462F038-9FF0-4447-B22E-7923D0E1AE04}">
      <dgm:prSet/>
      <dgm:spPr/>
      <dgm:t>
        <a:bodyPr/>
        <a:lstStyle/>
        <a:p>
          <a:endParaRPr lang="en-US"/>
        </a:p>
      </dgm:t>
    </dgm:pt>
    <dgm:pt modelId="{99541B37-1D6B-44C6-9D34-84E0A3AFA8A5}">
      <dgm:prSet custT="1"/>
      <dgm:spPr/>
      <dgm:t>
        <a:bodyPr/>
        <a:lstStyle/>
        <a:p>
          <a:endParaRPr lang="en-US" sz="3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YÊU CẦU </a:t>
          </a:r>
        </a:p>
        <a:p>
          <a:r>
            <a: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CẦN ĐẠT</a:t>
          </a:r>
        </a:p>
        <a:p>
          <a:r>
            <a: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BF925962-5BCC-4AF4-B4AD-DFDA9CDCD7C8}" type="parTrans" cxnId="{03E2C3BC-62E4-48A1-91CA-57A68583A023}">
      <dgm:prSet/>
      <dgm:spPr/>
      <dgm:t>
        <a:bodyPr/>
        <a:lstStyle/>
        <a:p>
          <a:endParaRPr lang="en-US"/>
        </a:p>
      </dgm:t>
    </dgm:pt>
    <dgm:pt modelId="{1954E2C0-41E1-45FF-9666-8C0675C71ACB}" type="sibTrans" cxnId="{03E2C3BC-62E4-48A1-91CA-57A68583A023}">
      <dgm:prSet/>
      <dgm:spPr/>
      <dgm:t>
        <a:bodyPr/>
        <a:lstStyle/>
        <a:p>
          <a:endParaRPr lang="en-US"/>
        </a:p>
      </dgm:t>
    </dgm:pt>
    <dgm:pt modelId="{C8F0A49C-1CFE-45BD-B73B-A71F0CEE65A3}">
      <dgm:prSet custT="1"/>
      <dgm:spPr/>
      <dgm:t>
        <a:bodyPr/>
        <a:lstStyle/>
        <a:p>
          <a:r>
            <a: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V</a:t>
          </a:r>
          <a:r>
            <a:rPr lang="vi-VN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ề năng lực </a:t>
          </a:r>
          <a:endParaRPr lang="en-US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vi-VN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đặc thù</a:t>
          </a:r>
          <a:endParaRPr lang="en-US" sz="24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666072-EB4C-489B-AEE3-81510D3C9513}" type="parTrans" cxnId="{42513A98-B8A9-45B6-92DF-FFE3508409F2}">
      <dgm:prSet/>
      <dgm:spPr/>
      <dgm:t>
        <a:bodyPr/>
        <a:lstStyle/>
        <a:p>
          <a:endParaRPr lang="en-US"/>
        </a:p>
      </dgm:t>
    </dgm:pt>
    <dgm:pt modelId="{816114F2-134A-40D7-8AE6-1E502B4875EE}" type="sibTrans" cxnId="{42513A98-B8A9-45B6-92DF-FFE3508409F2}">
      <dgm:prSet/>
      <dgm:spPr/>
      <dgm:t>
        <a:bodyPr/>
        <a:lstStyle/>
        <a:p>
          <a:endParaRPr lang="en-US"/>
        </a:p>
      </dgm:t>
    </dgm:pt>
    <dgm:pt modelId="{09365680-3502-46BE-8187-6559B7D64834}">
      <dgm:prSet custT="1"/>
      <dgm:spPr/>
      <dgm:t>
        <a:bodyPr/>
        <a:lstStyle/>
        <a:p>
          <a:r>
            <a:rPr lang="vi-VN" sz="2400" b="1" dirty="0"/>
            <a:t>nhận thức</a:t>
          </a:r>
          <a:br>
            <a:rPr lang="vi-VN" sz="2400" b="1" dirty="0"/>
          </a:br>
          <a:r>
            <a:rPr lang="vi-VN" sz="2400" b="1" dirty="0"/>
            <a:t>khoa học tự nhiên</a:t>
          </a:r>
          <a:endParaRPr lang="en-US" sz="2400" b="1" dirty="0"/>
        </a:p>
      </dgm:t>
    </dgm:pt>
    <dgm:pt modelId="{A3335EE1-F11F-4354-9EED-F57262F5843B}" type="parTrans" cxnId="{98640EA4-1770-486D-87B6-19808910F459}">
      <dgm:prSet/>
      <dgm:spPr/>
      <dgm:t>
        <a:bodyPr/>
        <a:lstStyle/>
        <a:p>
          <a:endParaRPr lang="en-US"/>
        </a:p>
      </dgm:t>
    </dgm:pt>
    <dgm:pt modelId="{8B74F071-A26B-4F6B-A106-24114DC0EE5B}" type="sibTrans" cxnId="{98640EA4-1770-486D-87B6-19808910F459}">
      <dgm:prSet/>
      <dgm:spPr/>
      <dgm:t>
        <a:bodyPr/>
        <a:lstStyle/>
        <a:p>
          <a:endParaRPr lang="en-US"/>
        </a:p>
      </dgm:t>
    </dgm:pt>
    <dgm:pt modelId="{8DF9FFDF-9C19-48BF-ABF8-D0BBBEF14C68}">
      <dgm:prSet custT="1"/>
      <dgm:spPr/>
      <dgm:t>
        <a:bodyPr/>
        <a:lstStyle/>
        <a:p>
          <a:r>
            <a:rPr lang="vi-VN" sz="2400" b="1" dirty="0"/>
            <a:t>tìm hiểu môi trường tự nhiên xung quanh</a:t>
          </a:r>
          <a:endParaRPr lang="en-US" sz="2400" b="1" dirty="0"/>
        </a:p>
      </dgm:t>
    </dgm:pt>
    <dgm:pt modelId="{2636B402-69CB-48E0-AB49-4A73FEF6BA99}" type="parTrans" cxnId="{814B9208-95F9-42CD-8235-D4DB2260172F}">
      <dgm:prSet/>
      <dgm:spPr/>
      <dgm:t>
        <a:bodyPr/>
        <a:lstStyle/>
        <a:p>
          <a:endParaRPr lang="en-US"/>
        </a:p>
      </dgm:t>
    </dgm:pt>
    <dgm:pt modelId="{9E2B7AE7-D674-49F2-9827-782039193EDA}" type="sibTrans" cxnId="{814B9208-95F9-42CD-8235-D4DB2260172F}">
      <dgm:prSet/>
      <dgm:spPr/>
      <dgm:t>
        <a:bodyPr/>
        <a:lstStyle/>
        <a:p>
          <a:endParaRPr lang="en-US"/>
        </a:p>
      </dgm:t>
    </dgm:pt>
    <dgm:pt modelId="{6B721C27-DDCE-43E6-BAFC-5D9AFE948071}">
      <dgm:prSet custT="1"/>
      <dgm:spPr/>
      <dgm:t>
        <a:bodyPr/>
        <a:lstStyle/>
        <a:p>
          <a:r>
            <a:rPr lang="vi-VN" sz="2400" b="1" dirty="0"/>
            <a:t>vận dụng kiến thức, kĩ năng đã học </a:t>
          </a:r>
          <a:endParaRPr lang="en-US" sz="2400" b="1" dirty="0"/>
        </a:p>
      </dgm:t>
    </dgm:pt>
    <dgm:pt modelId="{9D585DC2-7F48-4E44-8990-D459546AB608}" type="parTrans" cxnId="{A13EA518-B5FC-4D91-949E-17585586AD07}">
      <dgm:prSet/>
      <dgm:spPr/>
      <dgm:t>
        <a:bodyPr/>
        <a:lstStyle/>
        <a:p>
          <a:endParaRPr lang="en-US"/>
        </a:p>
      </dgm:t>
    </dgm:pt>
    <dgm:pt modelId="{C88E8B6E-1437-40C9-8CEA-354592914F86}" type="sibTrans" cxnId="{A13EA518-B5FC-4D91-949E-17585586AD07}">
      <dgm:prSet/>
      <dgm:spPr/>
      <dgm:t>
        <a:bodyPr/>
        <a:lstStyle/>
        <a:p>
          <a:endParaRPr lang="en-US"/>
        </a:p>
      </dgm:t>
    </dgm:pt>
    <dgm:pt modelId="{D2BA1583-9703-4F1B-A999-322E9F3A4B3E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vi-VN" sz="2400" b="1" dirty="0">
              <a:solidFill>
                <a:srgbClr val="002060"/>
              </a:solidFill>
            </a:rPr>
            <a:t>theo các mức độ</a:t>
          </a:r>
          <a:endParaRPr lang="en-US" sz="2400" b="1" dirty="0">
            <a:solidFill>
              <a:srgbClr val="002060"/>
            </a:solidFill>
          </a:endParaRPr>
        </a:p>
        <a:p>
          <a:pPr>
            <a:spcAft>
              <a:spcPts val="0"/>
            </a:spcAft>
          </a:pPr>
          <a:r>
            <a:rPr lang="vi-VN" sz="2400" b="1" dirty="0">
              <a:solidFill>
                <a:srgbClr val="002060"/>
              </a:solidFill>
            </a:rPr>
            <a:t>phù hợp với</a:t>
          </a:r>
          <a:br>
            <a:rPr lang="vi-VN" sz="2400" b="1" dirty="0">
              <a:solidFill>
                <a:srgbClr val="002060"/>
              </a:solidFill>
            </a:rPr>
          </a:br>
          <a:r>
            <a:rPr lang="vi-VN" sz="2400" b="1" dirty="0">
              <a:solidFill>
                <a:srgbClr val="002060"/>
              </a:solidFill>
            </a:rPr>
            <a:t>môn học, </a:t>
          </a:r>
          <a:endParaRPr lang="en-US" sz="2400" b="1" dirty="0">
            <a:solidFill>
              <a:srgbClr val="002060"/>
            </a:solidFill>
          </a:endParaRPr>
        </a:p>
        <a:p>
          <a:pPr>
            <a:spcAft>
              <a:spcPts val="0"/>
            </a:spcAft>
          </a:pPr>
          <a:r>
            <a:rPr lang="vi-VN" sz="2400" b="1" dirty="0">
              <a:solidFill>
                <a:srgbClr val="002060"/>
              </a:solidFill>
            </a:rPr>
            <a:t>cấp học</a:t>
          </a:r>
          <a:endParaRPr lang="en-US" sz="2400" b="1" dirty="0">
            <a:solidFill>
              <a:srgbClr val="002060"/>
            </a:solidFill>
          </a:endParaRPr>
        </a:p>
      </dgm:t>
    </dgm:pt>
    <dgm:pt modelId="{0D198E9A-BDAD-4A51-A48C-3E264173EB50}" type="sibTrans" cxnId="{625C22A4-23AB-4119-9F83-A43BF4E1F2B0}">
      <dgm:prSet/>
      <dgm:spPr/>
      <dgm:t>
        <a:bodyPr/>
        <a:lstStyle/>
        <a:p>
          <a:endParaRPr lang="en-US" sz="3200"/>
        </a:p>
      </dgm:t>
    </dgm:pt>
    <dgm:pt modelId="{50B5C6B0-563E-4EEF-8C59-2665ACA8C3E7}" type="parTrans" cxnId="{625C22A4-23AB-4119-9F83-A43BF4E1F2B0}">
      <dgm:prSet/>
      <dgm:spPr/>
      <dgm:t>
        <a:bodyPr/>
        <a:lstStyle/>
        <a:p>
          <a:endParaRPr lang="en-US" sz="3200"/>
        </a:p>
      </dgm:t>
    </dgm:pt>
    <dgm:pt modelId="{02F14488-CA18-4F7D-A745-754734ACAD72}" type="pres">
      <dgm:prSet presAssocID="{5DD17BE9-44DF-4E43-82C0-3CEF54E0973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62DAAB-207B-4044-B864-19F794F82615}" type="pres">
      <dgm:prSet presAssocID="{5DD17BE9-44DF-4E43-82C0-3CEF54E0973A}" presName="hierFlow" presStyleCnt="0"/>
      <dgm:spPr/>
    </dgm:pt>
    <dgm:pt modelId="{4327FEA5-620A-4470-8B6E-10FB07FF5555}" type="pres">
      <dgm:prSet presAssocID="{5DD17BE9-44DF-4E43-82C0-3CEF54E097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00D756E-D2C6-405B-A7A0-48A7FD989F53}" type="pres">
      <dgm:prSet presAssocID="{99541B37-1D6B-44C6-9D34-84E0A3AFA8A5}" presName="Name17" presStyleCnt="0"/>
      <dgm:spPr/>
    </dgm:pt>
    <dgm:pt modelId="{829EAAB1-3DC5-460D-B6F6-61C6E5BAC5DF}" type="pres">
      <dgm:prSet presAssocID="{99541B37-1D6B-44C6-9D34-84E0A3AFA8A5}" presName="level1Shape" presStyleLbl="node0" presStyleIdx="0" presStyleCnt="1" custScaleX="173872" custScaleY="219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1087A4-A075-4C4A-8AB0-013294DFDABF}" type="pres">
      <dgm:prSet presAssocID="{99541B37-1D6B-44C6-9D34-84E0A3AFA8A5}" presName="hierChild2" presStyleCnt="0"/>
      <dgm:spPr/>
    </dgm:pt>
    <dgm:pt modelId="{45861791-E871-4125-BD0B-740552F8F8FC}" type="pres">
      <dgm:prSet presAssocID="{5D171F98-02E9-498C-AFEF-B4715435DB18}" presName="Name25" presStyleLbl="parChTrans1D2" presStyleIdx="0" presStyleCnt="2"/>
      <dgm:spPr/>
      <dgm:t>
        <a:bodyPr/>
        <a:lstStyle/>
        <a:p>
          <a:endParaRPr lang="en-US"/>
        </a:p>
      </dgm:t>
    </dgm:pt>
    <dgm:pt modelId="{6C764CC3-AD2C-4DBA-BC8E-AF3B18C91565}" type="pres">
      <dgm:prSet presAssocID="{5D171F98-02E9-498C-AFEF-B4715435DB1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471D5C7-20B1-4ABF-855A-899405577AD3}" type="pres">
      <dgm:prSet presAssocID="{A5D0BBED-6E69-4094-9919-9B03A65F36A2}" presName="Name30" presStyleCnt="0"/>
      <dgm:spPr/>
    </dgm:pt>
    <dgm:pt modelId="{16011664-ECB1-4017-8F93-742C5921371A}" type="pres">
      <dgm:prSet presAssocID="{A5D0BBED-6E69-4094-9919-9B03A65F36A2}" presName="level2Shape" presStyleLbl="node2" presStyleIdx="0" presStyleCnt="2" custScaleX="119601" custScaleY="212970" custLinFactNeighborX="-16060" custLinFactNeighborY="-91474"/>
      <dgm:spPr/>
      <dgm:t>
        <a:bodyPr/>
        <a:lstStyle/>
        <a:p>
          <a:endParaRPr lang="en-US"/>
        </a:p>
      </dgm:t>
    </dgm:pt>
    <dgm:pt modelId="{FDC74B7F-C3FA-4970-A346-ACC1F1429419}" type="pres">
      <dgm:prSet presAssocID="{A5D0BBED-6E69-4094-9919-9B03A65F36A2}" presName="hierChild3" presStyleCnt="0"/>
      <dgm:spPr/>
    </dgm:pt>
    <dgm:pt modelId="{8AEA38BD-D9AC-4C80-B1D5-E48773775855}" type="pres">
      <dgm:prSet presAssocID="{50B5C6B0-563E-4EEF-8C59-2665ACA8C3E7}" presName="Name25" presStyleLbl="parChTrans1D3" presStyleIdx="0" presStyleCnt="4"/>
      <dgm:spPr/>
      <dgm:t>
        <a:bodyPr/>
        <a:lstStyle/>
        <a:p>
          <a:endParaRPr lang="en-US"/>
        </a:p>
      </dgm:t>
    </dgm:pt>
    <dgm:pt modelId="{F2FA90F3-6500-47D8-B2A6-58596E7C3A3F}" type="pres">
      <dgm:prSet presAssocID="{50B5C6B0-563E-4EEF-8C59-2665ACA8C3E7}" presName="connTx" presStyleLbl="parChTrans1D3" presStyleIdx="0" presStyleCnt="4"/>
      <dgm:spPr/>
      <dgm:t>
        <a:bodyPr/>
        <a:lstStyle/>
        <a:p>
          <a:endParaRPr lang="en-US"/>
        </a:p>
      </dgm:t>
    </dgm:pt>
    <dgm:pt modelId="{784FBC55-D6AD-44A5-99DD-B29F11EF1E33}" type="pres">
      <dgm:prSet presAssocID="{D2BA1583-9703-4F1B-A999-322E9F3A4B3E}" presName="Name30" presStyleCnt="0"/>
      <dgm:spPr/>
    </dgm:pt>
    <dgm:pt modelId="{4F5B240E-84C8-420D-A108-32515AAD43C5}" type="pres">
      <dgm:prSet presAssocID="{D2BA1583-9703-4F1B-A999-322E9F3A4B3E}" presName="level2Shape" presStyleLbl="node3" presStyleIdx="0" presStyleCnt="4" custScaleX="152342" custScaleY="200784" custLinFactNeighborX="2835" custLinFactNeighborY="-57245"/>
      <dgm:spPr/>
      <dgm:t>
        <a:bodyPr/>
        <a:lstStyle/>
        <a:p>
          <a:endParaRPr lang="en-US"/>
        </a:p>
      </dgm:t>
    </dgm:pt>
    <dgm:pt modelId="{07BDF229-8915-4C6E-85B8-5C191F70B228}" type="pres">
      <dgm:prSet presAssocID="{D2BA1583-9703-4F1B-A999-322E9F3A4B3E}" presName="hierChild3" presStyleCnt="0"/>
      <dgm:spPr/>
    </dgm:pt>
    <dgm:pt modelId="{C28F81A9-4E31-4AE0-82FF-7B9B4EC14592}" type="pres">
      <dgm:prSet presAssocID="{F0666072-EB4C-489B-AEE3-81510D3C9513}" presName="Name25" presStyleLbl="parChTrans1D2" presStyleIdx="1" presStyleCnt="2"/>
      <dgm:spPr/>
      <dgm:t>
        <a:bodyPr/>
        <a:lstStyle/>
        <a:p>
          <a:endParaRPr lang="en-US"/>
        </a:p>
      </dgm:t>
    </dgm:pt>
    <dgm:pt modelId="{84DF4644-846B-4775-92A6-9EEF87E36741}" type="pres">
      <dgm:prSet presAssocID="{F0666072-EB4C-489B-AEE3-81510D3C951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CB902EF-489D-4087-A676-5B84E4BCE100}" type="pres">
      <dgm:prSet presAssocID="{C8F0A49C-1CFE-45BD-B73B-A71F0CEE65A3}" presName="Name30" presStyleCnt="0"/>
      <dgm:spPr/>
    </dgm:pt>
    <dgm:pt modelId="{9B955719-2C86-4841-A59C-532A5FD0A2A6}" type="pres">
      <dgm:prSet presAssocID="{C8F0A49C-1CFE-45BD-B73B-A71F0CEE65A3}" presName="level2Shape" presStyleLbl="node2" presStyleIdx="1" presStyleCnt="2" custScaleX="125066" custScaleY="173772" custLinFactNeighborX="-15675"/>
      <dgm:spPr/>
      <dgm:t>
        <a:bodyPr/>
        <a:lstStyle/>
        <a:p>
          <a:endParaRPr lang="en-US"/>
        </a:p>
      </dgm:t>
    </dgm:pt>
    <dgm:pt modelId="{3A0538E4-EE72-41AA-9BE5-4482167CBF44}" type="pres">
      <dgm:prSet presAssocID="{C8F0A49C-1CFE-45BD-B73B-A71F0CEE65A3}" presName="hierChild3" presStyleCnt="0"/>
      <dgm:spPr/>
    </dgm:pt>
    <dgm:pt modelId="{AD6A0780-54FF-40A2-AD74-B27E90C75274}" type="pres">
      <dgm:prSet presAssocID="{A3335EE1-F11F-4354-9EED-F57262F5843B}" presName="Name25" presStyleLbl="parChTrans1D3" presStyleIdx="1" presStyleCnt="4"/>
      <dgm:spPr/>
      <dgm:t>
        <a:bodyPr/>
        <a:lstStyle/>
        <a:p>
          <a:endParaRPr lang="en-US"/>
        </a:p>
      </dgm:t>
    </dgm:pt>
    <dgm:pt modelId="{B3257E0C-8E24-481F-A984-00977A216E47}" type="pres">
      <dgm:prSet presAssocID="{A3335EE1-F11F-4354-9EED-F57262F5843B}" presName="connTx" presStyleLbl="parChTrans1D3" presStyleIdx="1" presStyleCnt="4"/>
      <dgm:spPr/>
      <dgm:t>
        <a:bodyPr/>
        <a:lstStyle/>
        <a:p>
          <a:endParaRPr lang="en-US"/>
        </a:p>
      </dgm:t>
    </dgm:pt>
    <dgm:pt modelId="{75B1C653-2CB5-4C3B-988E-D09AAD2B1402}" type="pres">
      <dgm:prSet presAssocID="{09365680-3502-46BE-8187-6559B7D64834}" presName="Name30" presStyleCnt="0"/>
      <dgm:spPr/>
    </dgm:pt>
    <dgm:pt modelId="{DBC3C8EC-E80D-431C-8EC6-91B371556988}" type="pres">
      <dgm:prSet presAssocID="{09365680-3502-46BE-8187-6559B7D64834}" presName="level2Shape" presStyleLbl="node3" presStyleIdx="1" presStyleCnt="4" custScaleX="174696" custLinFactNeighborX="1480" custLinFactNeighborY="-39839"/>
      <dgm:spPr/>
      <dgm:t>
        <a:bodyPr/>
        <a:lstStyle/>
        <a:p>
          <a:endParaRPr lang="en-US"/>
        </a:p>
      </dgm:t>
    </dgm:pt>
    <dgm:pt modelId="{FC7A7388-49DF-4173-8AEE-35A7D650CC59}" type="pres">
      <dgm:prSet presAssocID="{09365680-3502-46BE-8187-6559B7D64834}" presName="hierChild3" presStyleCnt="0"/>
      <dgm:spPr/>
    </dgm:pt>
    <dgm:pt modelId="{5C285B00-EBB6-4987-A607-0C673E5F1447}" type="pres">
      <dgm:prSet presAssocID="{2636B402-69CB-48E0-AB49-4A73FEF6BA99}" presName="Name25" presStyleLbl="parChTrans1D3" presStyleIdx="2" presStyleCnt="4"/>
      <dgm:spPr/>
      <dgm:t>
        <a:bodyPr/>
        <a:lstStyle/>
        <a:p>
          <a:endParaRPr lang="en-US"/>
        </a:p>
      </dgm:t>
    </dgm:pt>
    <dgm:pt modelId="{C91D7531-C6C5-4D23-9025-5E3847394F10}" type="pres">
      <dgm:prSet presAssocID="{2636B402-69CB-48E0-AB49-4A73FEF6BA99}" presName="connTx" presStyleLbl="parChTrans1D3" presStyleIdx="2" presStyleCnt="4"/>
      <dgm:spPr/>
      <dgm:t>
        <a:bodyPr/>
        <a:lstStyle/>
        <a:p>
          <a:endParaRPr lang="en-US"/>
        </a:p>
      </dgm:t>
    </dgm:pt>
    <dgm:pt modelId="{3F79F82F-4B4A-49F7-92E5-71C544B41133}" type="pres">
      <dgm:prSet presAssocID="{8DF9FFDF-9C19-48BF-ABF8-D0BBBEF14C68}" presName="Name30" presStyleCnt="0"/>
      <dgm:spPr/>
    </dgm:pt>
    <dgm:pt modelId="{9117415C-1A4C-4109-816D-C599D4404914}" type="pres">
      <dgm:prSet presAssocID="{8DF9FFDF-9C19-48BF-ABF8-D0BBBEF14C68}" presName="level2Shape" presStyleLbl="node3" presStyleIdx="2" presStyleCnt="4" custScaleX="181080" custScaleY="141831" custLinFactNeighborX="190" custLinFactNeighborY="-7772"/>
      <dgm:spPr/>
      <dgm:t>
        <a:bodyPr/>
        <a:lstStyle/>
        <a:p>
          <a:endParaRPr lang="en-US"/>
        </a:p>
      </dgm:t>
    </dgm:pt>
    <dgm:pt modelId="{B5C6E8B0-A03E-4783-87AB-DD49A5C20328}" type="pres">
      <dgm:prSet presAssocID="{8DF9FFDF-9C19-48BF-ABF8-D0BBBEF14C68}" presName="hierChild3" presStyleCnt="0"/>
      <dgm:spPr/>
    </dgm:pt>
    <dgm:pt modelId="{26ED4BA7-185E-4562-B25A-37C7EDE61E1A}" type="pres">
      <dgm:prSet presAssocID="{9D585DC2-7F48-4E44-8990-D459546AB608}" presName="Name25" presStyleLbl="parChTrans1D3" presStyleIdx="3" presStyleCnt="4"/>
      <dgm:spPr/>
      <dgm:t>
        <a:bodyPr/>
        <a:lstStyle/>
        <a:p>
          <a:endParaRPr lang="en-US"/>
        </a:p>
      </dgm:t>
    </dgm:pt>
    <dgm:pt modelId="{CDFCB1F5-7978-4184-AC83-48CA69ECC2D8}" type="pres">
      <dgm:prSet presAssocID="{9D585DC2-7F48-4E44-8990-D459546AB60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AFDCB9AB-6B9B-4E38-B196-ABB169B149BE}" type="pres">
      <dgm:prSet presAssocID="{6B721C27-DDCE-43E6-BAFC-5D9AFE948071}" presName="Name30" presStyleCnt="0"/>
      <dgm:spPr/>
    </dgm:pt>
    <dgm:pt modelId="{485B7A21-0DD0-44B0-82A0-002392F6598E}" type="pres">
      <dgm:prSet presAssocID="{6B721C27-DDCE-43E6-BAFC-5D9AFE948071}" presName="level2Shape" presStyleLbl="node3" presStyleIdx="3" presStyleCnt="4" custScaleX="180727" custScaleY="157295" custLinFactNeighborX="18245" custLinFactNeighborY="10102"/>
      <dgm:spPr/>
      <dgm:t>
        <a:bodyPr/>
        <a:lstStyle/>
        <a:p>
          <a:endParaRPr lang="en-US"/>
        </a:p>
      </dgm:t>
    </dgm:pt>
    <dgm:pt modelId="{BCCE10B3-7F9C-411D-9D53-C4B56387DFFA}" type="pres">
      <dgm:prSet presAssocID="{6B721C27-DDCE-43E6-BAFC-5D9AFE948071}" presName="hierChild3" presStyleCnt="0"/>
      <dgm:spPr/>
    </dgm:pt>
    <dgm:pt modelId="{C6F203A0-BB37-4F80-AC73-EAC8005D393B}" type="pres">
      <dgm:prSet presAssocID="{5DD17BE9-44DF-4E43-82C0-3CEF54E0973A}" presName="bgShapesFlow" presStyleCnt="0"/>
      <dgm:spPr/>
    </dgm:pt>
  </dgm:ptLst>
  <dgm:cxnLst>
    <dgm:cxn modelId="{5450D439-4F99-4AF2-90D5-31F465B427B9}" type="presOf" srcId="{F0666072-EB4C-489B-AEE3-81510D3C9513}" destId="{84DF4644-846B-4775-92A6-9EEF87E36741}" srcOrd="1" destOrd="0" presId="urn:microsoft.com/office/officeart/2005/8/layout/hierarchy5"/>
    <dgm:cxn modelId="{6462F038-9FF0-4447-B22E-7923D0E1AE04}" srcId="{99541B37-1D6B-44C6-9D34-84E0A3AFA8A5}" destId="{A5D0BBED-6E69-4094-9919-9B03A65F36A2}" srcOrd="0" destOrd="0" parTransId="{5D171F98-02E9-498C-AFEF-B4715435DB18}" sibTransId="{9327FBED-670F-4A51-B51F-EC838AB2D12A}"/>
    <dgm:cxn modelId="{85F882A1-6E85-4583-8DA6-A06A6AD5F30A}" type="presOf" srcId="{A3335EE1-F11F-4354-9EED-F57262F5843B}" destId="{B3257E0C-8E24-481F-A984-00977A216E47}" srcOrd="1" destOrd="0" presId="urn:microsoft.com/office/officeart/2005/8/layout/hierarchy5"/>
    <dgm:cxn modelId="{A00C2EF7-F517-49A5-8AF6-FCF7A0577D9D}" type="presOf" srcId="{99541B37-1D6B-44C6-9D34-84E0A3AFA8A5}" destId="{829EAAB1-3DC5-460D-B6F6-61C6E5BAC5DF}" srcOrd="0" destOrd="0" presId="urn:microsoft.com/office/officeart/2005/8/layout/hierarchy5"/>
    <dgm:cxn modelId="{ED72B9E5-ED9D-46AB-8A25-D430D6BB78B9}" type="presOf" srcId="{09365680-3502-46BE-8187-6559B7D64834}" destId="{DBC3C8EC-E80D-431C-8EC6-91B371556988}" srcOrd="0" destOrd="0" presId="urn:microsoft.com/office/officeart/2005/8/layout/hierarchy5"/>
    <dgm:cxn modelId="{04C3A98C-0A84-4D80-A445-476119A0725D}" type="presOf" srcId="{2636B402-69CB-48E0-AB49-4A73FEF6BA99}" destId="{5C285B00-EBB6-4987-A607-0C673E5F1447}" srcOrd="0" destOrd="0" presId="urn:microsoft.com/office/officeart/2005/8/layout/hierarchy5"/>
    <dgm:cxn modelId="{A334A7C0-A82F-4206-85C8-22DC76E6AC57}" type="presOf" srcId="{A5D0BBED-6E69-4094-9919-9B03A65F36A2}" destId="{16011664-ECB1-4017-8F93-742C5921371A}" srcOrd="0" destOrd="0" presId="urn:microsoft.com/office/officeart/2005/8/layout/hierarchy5"/>
    <dgm:cxn modelId="{625C22A4-23AB-4119-9F83-A43BF4E1F2B0}" srcId="{A5D0BBED-6E69-4094-9919-9B03A65F36A2}" destId="{D2BA1583-9703-4F1B-A999-322E9F3A4B3E}" srcOrd="0" destOrd="0" parTransId="{50B5C6B0-563E-4EEF-8C59-2665ACA8C3E7}" sibTransId="{0D198E9A-BDAD-4A51-A48C-3E264173EB50}"/>
    <dgm:cxn modelId="{A13EA518-B5FC-4D91-949E-17585586AD07}" srcId="{C8F0A49C-1CFE-45BD-B73B-A71F0CEE65A3}" destId="{6B721C27-DDCE-43E6-BAFC-5D9AFE948071}" srcOrd="2" destOrd="0" parTransId="{9D585DC2-7F48-4E44-8990-D459546AB608}" sibTransId="{C88E8B6E-1437-40C9-8CEA-354592914F86}"/>
    <dgm:cxn modelId="{938A96D2-5689-44B5-B47E-944CAD873007}" type="presOf" srcId="{50B5C6B0-563E-4EEF-8C59-2665ACA8C3E7}" destId="{F2FA90F3-6500-47D8-B2A6-58596E7C3A3F}" srcOrd="1" destOrd="0" presId="urn:microsoft.com/office/officeart/2005/8/layout/hierarchy5"/>
    <dgm:cxn modelId="{E7A5CE29-A2F4-4F02-9D1A-A1CEDCBC2AF5}" type="presOf" srcId="{F0666072-EB4C-489B-AEE3-81510D3C9513}" destId="{C28F81A9-4E31-4AE0-82FF-7B9B4EC14592}" srcOrd="0" destOrd="0" presId="urn:microsoft.com/office/officeart/2005/8/layout/hierarchy5"/>
    <dgm:cxn modelId="{03E2C3BC-62E4-48A1-91CA-57A68583A023}" srcId="{5DD17BE9-44DF-4E43-82C0-3CEF54E0973A}" destId="{99541B37-1D6B-44C6-9D34-84E0A3AFA8A5}" srcOrd="0" destOrd="0" parTransId="{BF925962-5BCC-4AF4-B4AD-DFDA9CDCD7C8}" sibTransId="{1954E2C0-41E1-45FF-9666-8C0675C71ACB}"/>
    <dgm:cxn modelId="{E0937545-CA1B-4C6C-9F64-709DF4614AB8}" type="presOf" srcId="{8DF9FFDF-9C19-48BF-ABF8-D0BBBEF14C68}" destId="{9117415C-1A4C-4109-816D-C599D4404914}" srcOrd="0" destOrd="0" presId="urn:microsoft.com/office/officeart/2005/8/layout/hierarchy5"/>
    <dgm:cxn modelId="{689B4CED-AFAF-4781-809E-E5877F7050B3}" type="presOf" srcId="{A3335EE1-F11F-4354-9EED-F57262F5843B}" destId="{AD6A0780-54FF-40A2-AD74-B27E90C75274}" srcOrd="0" destOrd="0" presId="urn:microsoft.com/office/officeart/2005/8/layout/hierarchy5"/>
    <dgm:cxn modelId="{542CD068-7C3D-4916-8D76-A797E4EB0972}" type="presOf" srcId="{5D171F98-02E9-498C-AFEF-B4715435DB18}" destId="{6C764CC3-AD2C-4DBA-BC8E-AF3B18C91565}" srcOrd="1" destOrd="0" presId="urn:microsoft.com/office/officeart/2005/8/layout/hierarchy5"/>
    <dgm:cxn modelId="{078B293E-FF01-447E-8BBA-FA0923019F3D}" type="presOf" srcId="{5D171F98-02E9-498C-AFEF-B4715435DB18}" destId="{45861791-E871-4125-BD0B-740552F8F8FC}" srcOrd="0" destOrd="0" presId="urn:microsoft.com/office/officeart/2005/8/layout/hierarchy5"/>
    <dgm:cxn modelId="{7F055640-D422-433A-82AF-BFC76ED7A4CB}" type="presOf" srcId="{9D585DC2-7F48-4E44-8990-D459546AB608}" destId="{CDFCB1F5-7978-4184-AC83-48CA69ECC2D8}" srcOrd="1" destOrd="0" presId="urn:microsoft.com/office/officeart/2005/8/layout/hierarchy5"/>
    <dgm:cxn modelId="{21BC5D6B-1F12-4DF3-AA78-E9B59763CF79}" type="presOf" srcId="{2636B402-69CB-48E0-AB49-4A73FEF6BA99}" destId="{C91D7531-C6C5-4D23-9025-5E3847394F10}" srcOrd="1" destOrd="0" presId="urn:microsoft.com/office/officeart/2005/8/layout/hierarchy5"/>
    <dgm:cxn modelId="{D309DDCA-BE2B-413A-BE81-AFC582647945}" type="presOf" srcId="{5DD17BE9-44DF-4E43-82C0-3CEF54E0973A}" destId="{02F14488-CA18-4F7D-A745-754734ACAD72}" srcOrd="0" destOrd="0" presId="urn:microsoft.com/office/officeart/2005/8/layout/hierarchy5"/>
    <dgm:cxn modelId="{42513A98-B8A9-45B6-92DF-FFE3508409F2}" srcId="{99541B37-1D6B-44C6-9D34-84E0A3AFA8A5}" destId="{C8F0A49C-1CFE-45BD-B73B-A71F0CEE65A3}" srcOrd="1" destOrd="0" parTransId="{F0666072-EB4C-489B-AEE3-81510D3C9513}" sibTransId="{816114F2-134A-40D7-8AE6-1E502B4875EE}"/>
    <dgm:cxn modelId="{051F6C6C-0686-40FE-8898-29DF0FE60B43}" type="presOf" srcId="{C8F0A49C-1CFE-45BD-B73B-A71F0CEE65A3}" destId="{9B955719-2C86-4841-A59C-532A5FD0A2A6}" srcOrd="0" destOrd="0" presId="urn:microsoft.com/office/officeart/2005/8/layout/hierarchy5"/>
    <dgm:cxn modelId="{354F4495-32A2-4F63-80FF-BC36F3394E04}" type="presOf" srcId="{9D585DC2-7F48-4E44-8990-D459546AB608}" destId="{26ED4BA7-185E-4562-B25A-37C7EDE61E1A}" srcOrd="0" destOrd="0" presId="urn:microsoft.com/office/officeart/2005/8/layout/hierarchy5"/>
    <dgm:cxn modelId="{814B9208-95F9-42CD-8235-D4DB2260172F}" srcId="{C8F0A49C-1CFE-45BD-B73B-A71F0CEE65A3}" destId="{8DF9FFDF-9C19-48BF-ABF8-D0BBBEF14C68}" srcOrd="1" destOrd="0" parTransId="{2636B402-69CB-48E0-AB49-4A73FEF6BA99}" sibTransId="{9E2B7AE7-D674-49F2-9827-782039193EDA}"/>
    <dgm:cxn modelId="{98640EA4-1770-486D-87B6-19808910F459}" srcId="{C8F0A49C-1CFE-45BD-B73B-A71F0CEE65A3}" destId="{09365680-3502-46BE-8187-6559B7D64834}" srcOrd="0" destOrd="0" parTransId="{A3335EE1-F11F-4354-9EED-F57262F5843B}" sibTransId="{8B74F071-A26B-4F6B-A106-24114DC0EE5B}"/>
    <dgm:cxn modelId="{A46AFF95-31DB-4F32-AAAC-587F27C48CBD}" type="presOf" srcId="{D2BA1583-9703-4F1B-A999-322E9F3A4B3E}" destId="{4F5B240E-84C8-420D-A108-32515AAD43C5}" srcOrd="0" destOrd="0" presId="urn:microsoft.com/office/officeart/2005/8/layout/hierarchy5"/>
    <dgm:cxn modelId="{F38BD845-7927-4E10-849F-2920CFC3BDB6}" type="presOf" srcId="{50B5C6B0-563E-4EEF-8C59-2665ACA8C3E7}" destId="{8AEA38BD-D9AC-4C80-B1D5-E48773775855}" srcOrd="0" destOrd="0" presId="urn:microsoft.com/office/officeart/2005/8/layout/hierarchy5"/>
    <dgm:cxn modelId="{D8A19DB7-C312-4CFB-ADCA-0A14B4537981}" type="presOf" srcId="{6B721C27-DDCE-43E6-BAFC-5D9AFE948071}" destId="{485B7A21-0DD0-44B0-82A0-002392F6598E}" srcOrd="0" destOrd="0" presId="urn:microsoft.com/office/officeart/2005/8/layout/hierarchy5"/>
    <dgm:cxn modelId="{96A742AB-E5BD-430C-A83A-4F4206B08EEB}" type="presParOf" srcId="{02F14488-CA18-4F7D-A745-754734ACAD72}" destId="{A362DAAB-207B-4044-B864-19F794F82615}" srcOrd="0" destOrd="0" presId="urn:microsoft.com/office/officeart/2005/8/layout/hierarchy5"/>
    <dgm:cxn modelId="{130398C3-63F8-4C70-8B78-BFD388684A33}" type="presParOf" srcId="{A362DAAB-207B-4044-B864-19F794F82615}" destId="{4327FEA5-620A-4470-8B6E-10FB07FF5555}" srcOrd="0" destOrd="0" presId="urn:microsoft.com/office/officeart/2005/8/layout/hierarchy5"/>
    <dgm:cxn modelId="{7E2F4BCB-7C29-4850-9E46-BF78C8A9F235}" type="presParOf" srcId="{4327FEA5-620A-4470-8B6E-10FB07FF5555}" destId="{C00D756E-D2C6-405B-A7A0-48A7FD989F53}" srcOrd="0" destOrd="0" presId="urn:microsoft.com/office/officeart/2005/8/layout/hierarchy5"/>
    <dgm:cxn modelId="{2E3473EA-FC11-41BF-9250-4F347D13E64C}" type="presParOf" srcId="{C00D756E-D2C6-405B-A7A0-48A7FD989F53}" destId="{829EAAB1-3DC5-460D-B6F6-61C6E5BAC5DF}" srcOrd="0" destOrd="0" presId="urn:microsoft.com/office/officeart/2005/8/layout/hierarchy5"/>
    <dgm:cxn modelId="{8B06FF9E-D061-46A7-8ED7-A7F922BE4305}" type="presParOf" srcId="{C00D756E-D2C6-405B-A7A0-48A7FD989F53}" destId="{7A1087A4-A075-4C4A-8AB0-013294DFDABF}" srcOrd="1" destOrd="0" presId="urn:microsoft.com/office/officeart/2005/8/layout/hierarchy5"/>
    <dgm:cxn modelId="{7EF1EF7F-1D11-4634-954E-49806CC6641C}" type="presParOf" srcId="{7A1087A4-A075-4C4A-8AB0-013294DFDABF}" destId="{45861791-E871-4125-BD0B-740552F8F8FC}" srcOrd="0" destOrd="0" presId="urn:microsoft.com/office/officeart/2005/8/layout/hierarchy5"/>
    <dgm:cxn modelId="{E2CFFB39-FD86-4C29-A39A-9B8A3F31F77E}" type="presParOf" srcId="{45861791-E871-4125-BD0B-740552F8F8FC}" destId="{6C764CC3-AD2C-4DBA-BC8E-AF3B18C91565}" srcOrd="0" destOrd="0" presId="urn:microsoft.com/office/officeart/2005/8/layout/hierarchy5"/>
    <dgm:cxn modelId="{FB25DF10-DDFE-4B79-8BA8-E5DA3282BB90}" type="presParOf" srcId="{7A1087A4-A075-4C4A-8AB0-013294DFDABF}" destId="{7471D5C7-20B1-4ABF-855A-899405577AD3}" srcOrd="1" destOrd="0" presId="urn:microsoft.com/office/officeart/2005/8/layout/hierarchy5"/>
    <dgm:cxn modelId="{A4A914C4-BEF1-4E43-9197-CA0D8E281DB1}" type="presParOf" srcId="{7471D5C7-20B1-4ABF-855A-899405577AD3}" destId="{16011664-ECB1-4017-8F93-742C5921371A}" srcOrd="0" destOrd="0" presId="urn:microsoft.com/office/officeart/2005/8/layout/hierarchy5"/>
    <dgm:cxn modelId="{0863F668-A3EE-487D-8445-EA59DCE54A3A}" type="presParOf" srcId="{7471D5C7-20B1-4ABF-855A-899405577AD3}" destId="{FDC74B7F-C3FA-4970-A346-ACC1F1429419}" srcOrd="1" destOrd="0" presId="urn:microsoft.com/office/officeart/2005/8/layout/hierarchy5"/>
    <dgm:cxn modelId="{270A1A45-C3E4-44F7-A15B-4153FE6D3D3F}" type="presParOf" srcId="{FDC74B7F-C3FA-4970-A346-ACC1F1429419}" destId="{8AEA38BD-D9AC-4C80-B1D5-E48773775855}" srcOrd="0" destOrd="0" presId="urn:microsoft.com/office/officeart/2005/8/layout/hierarchy5"/>
    <dgm:cxn modelId="{4A6BB383-2CD5-4D49-95EE-F11CCCCD4D58}" type="presParOf" srcId="{8AEA38BD-D9AC-4C80-B1D5-E48773775855}" destId="{F2FA90F3-6500-47D8-B2A6-58596E7C3A3F}" srcOrd="0" destOrd="0" presId="urn:microsoft.com/office/officeart/2005/8/layout/hierarchy5"/>
    <dgm:cxn modelId="{E09FFF62-090F-4106-92C3-BE9CA4727510}" type="presParOf" srcId="{FDC74B7F-C3FA-4970-A346-ACC1F1429419}" destId="{784FBC55-D6AD-44A5-99DD-B29F11EF1E33}" srcOrd="1" destOrd="0" presId="urn:microsoft.com/office/officeart/2005/8/layout/hierarchy5"/>
    <dgm:cxn modelId="{89588158-2B7C-4F33-9D4B-D1F7028D9F13}" type="presParOf" srcId="{784FBC55-D6AD-44A5-99DD-B29F11EF1E33}" destId="{4F5B240E-84C8-420D-A108-32515AAD43C5}" srcOrd="0" destOrd="0" presId="urn:microsoft.com/office/officeart/2005/8/layout/hierarchy5"/>
    <dgm:cxn modelId="{B52D6D77-384A-405C-8339-551434231D3A}" type="presParOf" srcId="{784FBC55-D6AD-44A5-99DD-B29F11EF1E33}" destId="{07BDF229-8915-4C6E-85B8-5C191F70B228}" srcOrd="1" destOrd="0" presId="urn:microsoft.com/office/officeart/2005/8/layout/hierarchy5"/>
    <dgm:cxn modelId="{5FF21AF2-36E6-4C2C-86A9-62690E5AED12}" type="presParOf" srcId="{7A1087A4-A075-4C4A-8AB0-013294DFDABF}" destId="{C28F81A9-4E31-4AE0-82FF-7B9B4EC14592}" srcOrd="2" destOrd="0" presId="urn:microsoft.com/office/officeart/2005/8/layout/hierarchy5"/>
    <dgm:cxn modelId="{F75BE22E-3607-419F-9524-526F9FA2D6A3}" type="presParOf" srcId="{C28F81A9-4E31-4AE0-82FF-7B9B4EC14592}" destId="{84DF4644-846B-4775-92A6-9EEF87E36741}" srcOrd="0" destOrd="0" presId="urn:microsoft.com/office/officeart/2005/8/layout/hierarchy5"/>
    <dgm:cxn modelId="{DEAA1894-1BC7-4368-B520-F2DF2F3540C0}" type="presParOf" srcId="{7A1087A4-A075-4C4A-8AB0-013294DFDABF}" destId="{8CB902EF-489D-4087-A676-5B84E4BCE100}" srcOrd="3" destOrd="0" presId="urn:microsoft.com/office/officeart/2005/8/layout/hierarchy5"/>
    <dgm:cxn modelId="{25470C2B-994A-4CCC-85DD-615FDD6CA72B}" type="presParOf" srcId="{8CB902EF-489D-4087-A676-5B84E4BCE100}" destId="{9B955719-2C86-4841-A59C-532A5FD0A2A6}" srcOrd="0" destOrd="0" presId="urn:microsoft.com/office/officeart/2005/8/layout/hierarchy5"/>
    <dgm:cxn modelId="{3A05127B-4D50-4899-9339-558A451B165C}" type="presParOf" srcId="{8CB902EF-489D-4087-A676-5B84E4BCE100}" destId="{3A0538E4-EE72-41AA-9BE5-4482167CBF44}" srcOrd="1" destOrd="0" presId="urn:microsoft.com/office/officeart/2005/8/layout/hierarchy5"/>
    <dgm:cxn modelId="{7B33AFF4-1CDF-437F-83A0-6CE9D95D936C}" type="presParOf" srcId="{3A0538E4-EE72-41AA-9BE5-4482167CBF44}" destId="{AD6A0780-54FF-40A2-AD74-B27E90C75274}" srcOrd="0" destOrd="0" presId="urn:microsoft.com/office/officeart/2005/8/layout/hierarchy5"/>
    <dgm:cxn modelId="{9A004472-A519-48B6-A177-C5F19FA8D65A}" type="presParOf" srcId="{AD6A0780-54FF-40A2-AD74-B27E90C75274}" destId="{B3257E0C-8E24-481F-A984-00977A216E47}" srcOrd="0" destOrd="0" presId="urn:microsoft.com/office/officeart/2005/8/layout/hierarchy5"/>
    <dgm:cxn modelId="{AE1E5286-404A-4C23-9774-9D07CDD5DC84}" type="presParOf" srcId="{3A0538E4-EE72-41AA-9BE5-4482167CBF44}" destId="{75B1C653-2CB5-4C3B-988E-D09AAD2B1402}" srcOrd="1" destOrd="0" presId="urn:microsoft.com/office/officeart/2005/8/layout/hierarchy5"/>
    <dgm:cxn modelId="{2B45BEEA-CB66-44F7-800D-C027100563AA}" type="presParOf" srcId="{75B1C653-2CB5-4C3B-988E-D09AAD2B1402}" destId="{DBC3C8EC-E80D-431C-8EC6-91B371556988}" srcOrd="0" destOrd="0" presId="urn:microsoft.com/office/officeart/2005/8/layout/hierarchy5"/>
    <dgm:cxn modelId="{D0D26F4B-A015-4D93-9B3F-15AA87A250C1}" type="presParOf" srcId="{75B1C653-2CB5-4C3B-988E-D09AAD2B1402}" destId="{FC7A7388-49DF-4173-8AEE-35A7D650CC59}" srcOrd="1" destOrd="0" presId="urn:microsoft.com/office/officeart/2005/8/layout/hierarchy5"/>
    <dgm:cxn modelId="{1C5E70B1-F0B5-4DD4-A1E8-E993C52D131E}" type="presParOf" srcId="{3A0538E4-EE72-41AA-9BE5-4482167CBF44}" destId="{5C285B00-EBB6-4987-A607-0C673E5F1447}" srcOrd="2" destOrd="0" presId="urn:microsoft.com/office/officeart/2005/8/layout/hierarchy5"/>
    <dgm:cxn modelId="{154A1912-F6AC-4731-AB75-8C9E5076B192}" type="presParOf" srcId="{5C285B00-EBB6-4987-A607-0C673E5F1447}" destId="{C91D7531-C6C5-4D23-9025-5E3847394F10}" srcOrd="0" destOrd="0" presId="urn:microsoft.com/office/officeart/2005/8/layout/hierarchy5"/>
    <dgm:cxn modelId="{7B625335-D942-4672-915F-B4B3B9718938}" type="presParOf" srcId="{3A0538E4-EE72-41AA-9BE5-4482167CBF44}" destId="{3F79F82F-4B4A-49F7-92E5-71C544B41133}" srcOrd="3" destOrd="0" presId="urn:microsoft.com/office/officeart/2005/8/layout/hierarchy5"/>
    <dgm:cxn modelId="{39B083D6-06D4-4BD3-B3AB-FCD101633144}" type="presParOf" srcId="{3F79F82F-4B4A-49F7-92E5-71C544B41133}" destId="{9117415C-1A4C-4109-816D-C599D4404914}" srcOrd="0" destOrd="0" presId="urn:microsoft.com/office/officeart/2005/8/layout/hierarchy5"/>
    <dgm:cxn modelId="{F6BD6A46-AE0E-47B5-B588-D1C04B7F9DE1}" type="presParOf" srcId="{3F79F82F-4B4A-49F7-92E5-71C544B41133}" destId="{B5C6E8B0-A03E-4783-87AB-DD49A5C20328}" srcOrd="1" destOrd="0" presId="urn:microsoft.com/office/officeart/2005/8/layout/hierarchy5"/>
    <dgm:cxn modelId="{28948916-99F9-4AED-9D0E-EEEBD82CAC6E}" type="presParOf" srcId="{3A0538E4-EE72-41AA-9BE5-4482167CBF44}" destId="{26ED4BA7-185E-4562-B25A-37C7EDE61E1A}" srcOrd="4" destOrd="0" presId="urn:microsoft.com/office/officeart/2005/8/layout/hierarchy5"/>
    <dgm:cxn modelId="{0874CAE2-299E-43CE-8BF9-1E69F0772E6C}" type="presParOf" srcId="{26ED4BA7-185E-4562-B25A-37C7EDE61E1A}" destId="{CDFCB1F5-7978-4184-AC83-48CA69ECC2D8}" srcOrd="0" destOrd="0" presId="urn:microsoft.com/office/officeart/2005/8/layout/hierarchy5"/>
    <dgm:cxn modelId="{521EDC8B-2FEC-4992-A669-3C624507265D}" type="presParOf" srcId="{3A0538E4-EE72-41AA-9BE5-4482167CBF44}" destId="{AFDCB9AB-6B9B-4E38-B196-ABB169B149BE}" srcOrd="5" destOrd="0" presId="urn:microsoft.com/office/officeart/2005/8/layout/hierarchy5"/>
    <dgm:cxn modelId="{D2DF4E65-FA37-49A1-82D8-82052138B6C0}" type="presParOf" srcId="{AFDCB9AB-6B9B-4E38-B196-ABB169B149BE}" destId="{485B7A21-0DD0-44B0-82A0-002392F6598E}" srcOrd="0" destOrd="0" presId="urn:microsoft.com/office/officeart/2005/8/layout/hierarchy5"/>
    <dgm:cxn modelId="{30E0D222-CB3D-437D-AAE0-1D9E193C82DA}" type="presParOf" srcId="{AFDCB9AB-6B9B-4E38-B196-ABB169B149BE}" destId="{BCCE10B3-7F9C-411D-9D53-C4B56387DFFA}" srcOrd="1" destOrd="0" presId="urn:microsoft.com/office/officeart/2005/8/layout/hierarchy5"/>
    <dgm:cxn modelId="{0916B1C6-14B0-4BCD-9C4C-8300777CDAFC}" type="presParOf" srcId="{02F14488-CA18-4F7D-A745-754734ACAD72}" destId="{C6F203A0-BB37-4F80-AC73-EAC8005D393B}" srcOrd="1" destOrd="0" presId="urn:microsoft.com/office/officeart/2005/8/layout/hierarchy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D17BE9-44DF-4E43-82C0-3CEF54E0973A}" type="doc">
      <dgm:prSet loTypeId="urn:microsoft.com/office/officeart/2005/8/layout/hierarchy5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5D0BBED-6E69-4094-9919-9B03A65F36A2}">
      <dgm:prSet custT="1"/>
      <dgm:spPr/>
      <dgm:t>
        <a:bodyPr/>
        <a:lstStyle/>
        <a:p>
          <a:r>
            <a:rPr lang="en-US" sz="3000" b="0" i="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</a:t>
          </a:r>
          <a:r>
            <a:rPr lang="vi-VN" sz="3000" b="0" i="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</a:t>
          </a:r>
          <a:r>
            <a:rPr lang="vi-VN" sz="3000" b="0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hư</a:t>
          </a:r>
          <a:r>
            <a:rPr lang="en-US" sz="3000" b="0" i="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ớng</a:t>
          </a:r>
          <a:r>
            <a:rPr lang="en-US" sz="3000" b="0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0" i="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chung</a:t>
          </a:r>
          <a:endParaRPr lang="en-US" sz="30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171F98-02E9-498C-AFEF-B4715435DB18}" type="parTrans" cxnId="{6462F038-9FF0-4447-B22E-7923D0E1AE04}">
      <dgm:prSet custT="1"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27FBED-670F-4A51-B51F-EC838AB2D12A}" type="sibTrans" cxnId="{6462F038-9FF0-4447-B22E-7923D0E1AE04}">
      <dgm:prSet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BA1583-9703-4F1B-A999-322E9F3A4B3E}">
      <dgm:prSet phldrT="[Text]" custT="1"/>
      <dgm:spPr>
        <a:solidFill>
          <a:schemeClr val="accent1"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2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</a:t>
          </a:r>
          <a:r>
            <a:rPr lang="en-US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chức</a:t>
          </a:r>
          <a:r>
            <a:rPr lang="en-US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endParaRPr lang="en-US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198E9A-BDAD-4A51-A48C-3E264173EB50}" type="sibTrans" cxnId="{625C22A4-23AB-4119-9F83-A43BF4E1F2B0}">
      <dgm:prSet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5C6B0-563E-4EEF-8C59-2665ACA8C3E7}" type="parTrans" cxnId="{625C22A4-23AB-4119-9F83-A43BF4E1F2B0}">
      <dgm:prSet custT="1"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2961D5-DB09-406D-AC33-51CF1164FCEE}">
      <dgm:prSet custT="1"/>
      <dgm:spPr>
        <a:solidFill>
          <a:schemeClr val="accent1"/>
        </a:solidFill>
      </dgm:spPr>
      <dgm:t>
        <a:bodyPr/>
        <a:lstStyle/>
        <a:p>
          <a:r>
            <a: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gắn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liền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tiễn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3E9B812F-7259-4D90-AFD1-2FF4BC131AB0}" type="parTrans" cxnId="{A8CF50CD-0188-4EEA-AD7F-2F0BA5DF1923}">
      <dgm:prSet custT="1"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D35369-6D89-43F3-A623-957BFDDCA944}" type="sibTrans" cxnId="{A8CF50CD-0188-4EEA-AD7F-2F0BA5DF1923}">
      <dgm:prSet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5ACA88-B62D-43FF-B30F-C0333ECDAC7C}">
      <dgm:prSet custT="1"/>
      <dgm:spPr>
        <a:solidFill>
          <a:schemeClr val="accent1"/>
        </a:solidFill>
      </dgm:spPr>
      <dgm:t>
        <a:bodyPr/>
        <a:lstStyle/>
        <a:p>
          <a:endParaRPr lang="en-US" sz="16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Vận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pháp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giáo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cách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linh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sáng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phù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endParaRPr lang="en-US" sz="2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79A48-B5EA-4E9F-8B57-81D07A3CDD74}" type="parTrans" cxnId="{340C7ED1-5349-49C0-B57F-0255288FD8B4}">
      <dgm:prSet custT="1"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B3673-0298-4FD6-BF3B-CB1816FCCF79}" type="sibTrans" cxnId="{340C7ED1-5349-49C0-B57F-0255288FD8B4}">
      <dgm:prSet/>
      <dgm:spPr/>
      <dgm:t>
        <a:bodyPr/>
        <a:lstStyle/>
        <a:p>
          <a:endParaRPr lang="en-US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F14488-CA18-4F7D-A745-754734ACAD72}" type="pres">
      <dgm:prSet presAssocID="{5DD17BE9-44DF-4E43-82C0-3CEF54E0973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62DAAB-207B-4044-B864-19F794F82615}" type="pres">
      <dgm:prSet presAssocID="{5DD17BE9-44DF-4E43-82C0-3CEF54E0973A}" presName="hierFlow" presStyleCnt="0"/>
      <dgm:spPr/>
    </dgm:pt>
    <dgm:pt modelId="{4327FEA5-620A-4470-8B6E-10FB07FF5555}" type="pres">
      <dgm:prSet presAssocID="{5DD17BE9-44DF-4E43-82C0-3CEF54E097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A98800-DF01-44C7-8E7B-8222F9BA98AB}" type="pres">
      <dgm:prSet presAssocID="{A5D0BBED-6E69-4094-9919-9B03A65F36A2}" presName="Name17" presStyleCnt="0"/>
      <dgm:spPr/>
    </dgm:pt>
    <dgm:pt modelId="{680BD380-F26E-473C-B39F-B1B81744FBAE}" type="pres">
      <dgm:prSet presAssocID="{A5D0BBED-6E69-4094-9919-9B03A65F36A2}" presName="level1Shape" presStyleLbl="node0" presStyleIdx="0" presStyleCnt="1" custScaleX="158093" custScaleY="3403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7865BA-F8D7-4CE9-BB5B-C1E429FFFDC3}" type="pres">
      <dgm:prSet presAssocID="{A5D0BBED-6E69-4094-9919-9B03A65F36A2}" presName="hierChild2" presStyleCnt="0"/>
      <dgm:spPr/>
    </dgm:pt>
    <dgm:pt modelId="{8AEA38BD-D9AC-4C80-B1D5-E48773775855}" type="pres">
      <dgm:prSet presAssocID="{50B5C6B0-563E-4EEF-8C59-2665ACA8C3E7}" presName="Name25" presStyleLbl="parChTrans1D2" presStyleIdx="0" presStyleCnt="3"/>
      <dgm:spPr/>
      <dgm:t>
        <a:bodyPr/>
        <a:lstStyle/>
        <a:p>
          <a:endParaRPr lang="en-US"/>
        </a:p>
      </dgm:t>
    </dgm:pt>
    <dgm:pt modelId="{F2FA90F3-6500-47D8-B2A6-58596E7C3A3F}" type="pres">
      <dgm:prSet presAssocID="{50B5C6B0-563E-4EEF-8C59-2665ACA8C3E7}" presName="connTx" presStyleLbl="parChTrans1D2" presStyleIdx="0" presStyleCnt="3"/>
      <dgm:spPr/>
      <dgm:t>
        <a:bodyPr/>
        <a:lstStyle/>
        <a:p>
          <a:endParaRPr lang="en-US"/>
        </a:p>
      </dgm:t>
    </dgm:pt>
    <dgm:pt modelId="{784FBC55-D6AD-44A5-99DD-B29F11EF1E33}" type="pres">
      <dgm:prSet presAssocID="{D2BA1583-9703-4F1B-A999-322E9F3A4B3E}" presName="Name30" presStyleCnt="0"/>
      <dgm:spPr/>
    </dgm:pt>
    <dgm:pt modelId="{4F5B240E-84C8-420D-A108-32515AAD43C5}" type="pres">
      <dgm:prSet presAssocID="{D2BA1583-9703-4F1B-A999-322E9F3A4B3E}" presName="level2Shape" presStyleLbl="node2" presStyleIdx="0" presStyleCnt="3" custScaleX="444852" custScaleY="203556" custLinFactNeighborX="3280" custLinFactNeighborY="19059"/>
      <dgm:spPr/>
      <dgm:t>
        <a:bodyPr/>
        <a:lstStyle/>
        <a:p>
          <a:endParaRPr lang="en-US"/>
        </a:p>
      </dgm:t>
    </dgm:pt>
    <dgm:pt modelId="{07BDF229-8915-4C6E-85B8-5C191F70B228}" type="pres">
      <dgm:prSet presAssocID="{D2BA1583-9703-4F1B-A999-322E9F3A4B3E}" presName="hierChild3" presStyleCnt="0"/>
      <dgm:spPr/>
    </dgm:pt>
    <dgm:pt modelId="{34BCF7BC-B84D-4658-A45D-E3DDE0BB5872}" type="pres">
      <dgm:prSet presAssocID="{3E9B812F-7259-4D90-AFD1-2FF4BC131AB0}" presName="Name25" presStyleLbl="parChTrans1D2" presStyleIdx="1" presStyleCnt="3"/>
      <dgm:spPr/>
      <dgm:t>
        <a:bodyPr/>
        <a:lstStyle/>
        <a:p>
          <a:endParaRPr lang="en-US"/>
        </a:p>
      </dgm:t>
    </dgm:pt>
    <dgm:pt modelId="{86E183DE-7AD3-4579-A904-65242A73DD3E}" type="pres">
      <dgm:prSet presAssocID="{3E9B812F-7259-4D90-AFD1-2FF4BC131AB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BBA823B-D12B-453D-B9F3-FAA83E51F0B8}" type="pres">
      <dgm:prSet presAssocID="{962961D5-DB09-406D-AC33-51CF1164FCEE}" presName="Name30" presStyleCnt="0"/>
      <dgm:spPr/>
    </dgm:pt>
    <dgm:pt modelId="{F96AEF3C-1C00-4F09-82DB-D75AE6D30FE1}" type="pres">
      <dgm:prSet presAssocID="{962961D5-DB09-406D-AC33-51CF1164FCEE}" presName="level2Shape" presStyleLbl="node2" presStyleIdx="1" presStyleCnt="3" custScaleX="452062" custScaleY="190728" custLinFactNeighborX="45385" custLinFactNeighborY="50712"/>
      <dgm:spPr/>
      <dgm:t>
        <a:bodyPr/>
        <a:lstStyle/>
        <a:p>
          <a:endParaRPr lang="en-US"/>
        </a:p>
      </dgm:t>
    </dgm:pt>
    <dgm:pt modelId="{22A200E9-B858-42F1-ACCF-2910C69E327E}" type="pres">
      <dgm:prSet presAssocID="{962961D5-DB09-406D-AC33-51CF1164FCEE}" presName="hierChild3" presStyleCnt="0"/>
      <dgm:spPr/>
    </dgm:pt>
    <dgm:pt modelId="{22C09D68-6931-4E52-A788-E6EB089CE080}" type="pres">
      <dgm:prSet presAssocID="{61679A48-B5EA-4E9F-8B57-81D07A3CDD74}" presName="Name25" presStyleLbl="parChTrans1D2" presStyleIdx="2" presStyleCnt="3"/>
      <dgm:spPr/>
      <dgm:t>
        <a:bodyPr/>
        <a:lstStyle/>
        <a:p>
          <a:endParaRPr lang="en-US"/>
        </a:p>
      </dgm:t>
    </dgm:pt>
    <dgm:pt modelId="{0E43D283-CEEC-4161-865C-3075ACFDF81E}" type="pres">
      <dgm:prSet presAssocID="{61679A48-B5EA-4E9F-8B57-81D07A3CDD74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9D4997B-CB5C-48A8-91F0-8F2421092069}" type="pres">
      <dgm:prSet presAssocID="{685ACA88-B62D-43FF-B30F-C0333ECDAC7C}" presName="Name30" presStyleCnt="0"/>
      <dgm:spPr/>
    </dgm:pt>
    <dgm:pt modelId="{DFA7865D-215F-4CC9-A6AB-426511EBB391}" type="pres">
      <dgm:prSet presAssocID="{685ACA88-B62D-43FF-B30F-C0333ECDAC7C}" presName="level2Shape" presStyleLbl="node2" presStyleIdx="2" presStyleCnt="3" custScaleX="453474" custScaleY="253658" custLinFactNeighborX="53" custLinFactNeighborY="89008"/>
      <dgm:spPr/>
      <dgm:t>
        <a:bodyPr/>
        <a:lstStyle/>
        <a:p>
          <a:endParaRPr lang="en-US"/>
        </a:p>
      </dgm:t>
    </dgm:pt>
    <dgm:pt modelId="{966990A0-A524-47E6-B789-0178BF9C3DC1}" type="pres">
      <dgm:prSet presAssocID="{685ACA88-B62D-43FF-B30F-C0333ECDAC7C}" presName="hierChild3" presStyleCnt="0"/>
      <dgm:spPr/>
    </dgm:pt>
    <dgm:pt modelId="{C6F203A0-BB37-4F80-AC73-EAC8005D393B}" type="pres">
      <dgm:prSet presAssocID="{5DD17BE9-44DF-4E43-82C0-3CEF54E0973A}" presName="bgShapesFlow" presStyleCnt="0"/>
      <dgm:spPr/>
    </dgm:pt>
  </dgm:ptLst>
  <dgm:cxnLst>
    <dgm:cxn modelId="{D309DDCA-BE2B-413A-BE81-AFC582647945}" type="presOf" srcId="{5DD17BE9-44DF-4E43-82C0-3CEF54E0973A}" destId="{02F14488-CA18-4F7D-A745-754734ACAD72}" srcOrd="0" destOrd="0" presId="urn:microsoft.com/office/officeart/2005/8/layout/hierarchy5"/>
    <dgm:cxn modelId="{F16968E8-C8FF-4E65-9CFD-BDBD9C4AD740}" type="presOf" srcId="{A5D0BBED-6E69-4094-9919-9B03A65F36A2}" destId="{680BD380-F26E-473C-B39F-B1B81744FBAE}" srcOrd="0" destOrd="0" presId="urn:microsoft.com/office/officeart/2005/8/layout/hierarchy5"/>
    <dgm:cxn modelId="{F7B50156-8DAA-466C-918D-2753F4AFFD59}" type="presOf" srcId="{3E9B812F-7259-4D90-AFD1-2FF4BC131AB0}" destId="{34BCF7BC-B84D-4658-A45D-E3DDE0BB5872}" srcOrd="0" destOrd="0" presId="urn:microsoft.com/office/officeart/2005/8/layout/hierarchy5"/>
    <dgm:cxn modelId="{340C7ED1-5349-49C0-B57F-0255288FD8B4}" srcId="{A5D0BBED-6E69-4094-9919-9B03A65F36A2}" destId="{685ACA88-B62D-43FF-B30F-C0333ECDAC7C}" srcOrd="2" destOrd="0" parTransId="{61679A48-B5EA-4E9F-8B57-81D07A3CDD74}" sibTransId="{62CB3673-0298-4FD6-BF3B-CB1816FCCF79}"/>
    <dgm:cxn modelId="{E422E6B5-FBF1-4D0F-B7B7-33283AC2F6EE}" type="presOf" srcId="{962961D5-DB09-406D-AC33-51CF1164FCEE}" destId="{F96AEF3C-1C00-4F09-82DB-D75AE6D30FE1}" srcOrd="0" destOrd="0" presId="urn:microsoft.com/office/officeart/2005/8/layout/hierarchy5"/>
    <dgm:cxn modelId="{82CD5889-3DAA-4EF9-ACAE-F23AF680692B}" type="presOf" srcId="{61679A48-B5EA-4E9F-8B57-81D07A3CDD74}" destId="{0E43D283-CEEC-4161-865C-3075ACFDF81E}" srcOrd="1" destOrd="0" presId="urn:microsoft.com/office/officeart/2005/8/layout/hierarchy5"/>
    <dgm:cxn modelId="{CC7812F6-1DA1-40A4-87A1-AAF60668E692}" type="presOf" srcId="{61679A48-B5EA-4E9F-8B57-81D07A3CDD74}" destId="{22C09D68-6931-4E52-A788-E6EB089CE080}" srcOrd="0" destOrd="0" presId="urn:microsoft.com/office/officeart/2005/8/layout/hierarchy5"/>
    <dgm:cxn modelId="{81C38C95-CDBB-4A1A-A4BB-BE235664A589}" type="presOf" srcId="{685ACA88-B62D-43FF-B30F-C0333ECDAC7C}" destId="{DFA7865D-215F-4CC9-A6AB-426511EBB391}" srcOrd="0" destOrd="0" presId="urn:microsoft.com/office/officeart/2005/8/layout/hierarchy5"/>
    <dgm:cxn modelId="{74B2C98A-0839-4F2B-A1D3-6B702A12F7F2}" type="presOf" srcId="{50B5C6B0-563E-4EEF-8C59-2665ACA8C3E7}" destId="{8AEA38BD-D9AC-4C80-B1D5-E48773775855}" srcOrd="0" destOrd="0" presId="urn:microsoft.com/office/officeart/2005/8/layout/hierarchy5"/>
    <dgm:cxn modelId="{BCF03E7E-C868-4B07-B336-3C19510BC22B}" type="presOf" srcId="{50B5C6B0-563E-4EEF-8C59-2665ACA8C3E7}" destId="{F2FA90F3-6500-47D8-B2A6-58596E7C3A3F}" srcOrd="1" destOrd="0" presId="urn:microsoft.com/office/officeart/2005/8/layout/hierarchy5"/>
    <dgm:cxn modelId="{625C22A4-23AB-4119-9F83-A43BF4E1F2B0}" srcId="{A5D0BBED-6E69-4094-9919-9B03A65F36A2}" destId="{D2BA1583-9703-4F1B-A999-322E9F3A4B3E}" srcOrd="0" destOrd="0" parTransId="{50B5C6B0-563E-4EEF-8C59-2665ACA8C3E7}" sibTransId="{0D198E9A-BDAD-4A51-A48C-3E264173EB50}"/>
    <dgm:cxn modelId="{73D033D9-2400-4EDB-839C-4B7C24E7F142}" type="presOf" srcId="{3E9B812F-7259-4D90-AFD1-2FF4BC131AB0}" destId="{86E183DE-7AD3-4579-A904-65242A73DD3E}" srcOrd="1" destOrd="0" presId="urn:microsoft.com/office/officeart/2005/8/layout/hierarchy5"/>
    <dgm:cxn modelId="{6462F038-9FF0-4447-B22E-7923D0E1AE04}" srcId="{5DD17BE9-44DF-4E43-82C0-3CEF54E0973A}" destId="{A5D0BBED-6E69-4094-9919-9B03A65F36A2}" srcOrd="0" destOrd="0" parTransId="{5D171F98-02E9-498C-AFEF-B4715435DB18}" sibTransId="{9327FBED-670F-4A51-B51F-EC838AB2D12A}"/>
    <dgm:cxn modelId="{A8CF50CD-0188-4EEA-AD7F-2F0BA5DF1923}" srcId="{A5D0BBED-6E69-4094-9919-9B03A65F36A2}" destId="{962961D5-DB09-406D-AC33-51CF1164FCEE}" srcOrd="1" destOrd="0" parTransId="{3E9B812F-7259-4D90-AFD1-2FF4BC131AB0}" sibTransId="{59D35369-6D89-43F3-A623-957BFDDCA944}"/>
    <dgm:cxn modelId="{6BD78D12-211A-4346-8ABC-C87A5C4BADA4}" type="presOf" srcId="{D2BA1583-9703-4F1B-A999-322E9F3A4B3E}" destId="{4F5B240E-84C8-420D-A108-32515AAD43C5}" srcOrd="0" destOrd="0" presId="urn:microsoft.com/office/officeart/2005/8/layout/hierarchy5"/>
    <dgm:cxn modelId="{96A742AB-E5BD-430C-A83A-4F4206B08EEB}" type="presParOf" srcId="{02F14488-CA18-4F7D-A745-754734ACAD72}" destId="{A362DAAB-207B-4044-B864-19F794F82615}" srcOrd="0" destOrd="0" presId="urn:microsoft.com/office/officeart/2005/8/layout/hierarchy5"/>
    <dgm:cxn modelId="{130398C3-63F8-4C70-8B78-BFD388684A33}" type="presParOf" srcId="{A362DAAB-207B-4044-B864-19F794F82615}" destId="{4327FEA5-620A-4470-8B6E-10FB07FF5555}" srcOrd="0" destOrd="0" presId="urn:microsoft.com/office/officeart/2005/8/layout/hierarchy5"/>
    <dgm:cxn modelId="{7967AC05-8E53-477D-9E83-ED6034F987A7}" type="presParOf" srcId="{4327FEA5-620A-4470-8B6E-10FB07FF5555}" destId="{D2A98800-DF01-44C7-8E7B-8222F9BA98AB}" srcOrd="0" destOrd="0" presId="urn:microsoft.com/office/officeart/2005/8/layout/hierarchy5"/>
    <dgm:cxn modelId="{6E798B1E-9E8F-47FD-AC06-067887628A0A}" type="presParOf" srcId="{D2A98800-DF01-44C7-8E7B-8222F9BA98AB}" destId="{680BD380-F26E-473C-B39F-B1B81744FBAE}" srcOrd="0" destOrd="0" presId="urn:microsoft.com/office/officeart/2005/8/layout/hierarchy5"/>
    <dgm:cxn modelId="{038E7172-21E9-4E25-9605-4530957B0342}" type="presParOf" srcId="{D2A98800-DF01-44C7-8E7B-8222F9BA98AB}" destId="{FF7865BA-F8D7-4CE9-BB5B-C1E429FFFDC3}" srcOrd="1" destOrd="0" presId="urn:microsoft.com/office/officeart/2005/8/layout/hierarchy5"/>
    <dgm:cxn modelId="{3003DF63-2B69-4D15-9A42-18DF12CE2B0A}" type="presParOf" srcId="{FF7865BA-F8D7-4CE9-BB5B-C1E429FFFDC3}" destId="{8AEA38BD-D9AC-4C80-B1D5-E48773775855}" srcOrd="0" destOrd="0" presId="urn:microsoft.com/office/officeart/2005/8/layout/hierarchy5"/>
    <dgm:cxn modelId="{C3C02920-DB80-436A-B9CA-89C2742B4AB6}" type="presParOf" srcId="{8AEA38BD-D9AC-4C80-B1D5-E48773775855}" destId="{F2FA90F3-6500-47D8-B2A6-58596E7C3A3F}" srcOrd="0" destOrd="0" presId="urn:microsoft.com/office/officeart/2005/8/layout/hierarchy5"/>
    <dgm:cxn modelId="{6D7361B6-3BD1-40B2-B7DD-959381661227}" type="presParOf" srcId="{FF7865BA-F8D7-4CE9-BB5B-C1E429FFFDC3}" destId="{784FBC55-D6AD-44A5-99DD-B29F11EF1E33}" srcOrd="1" destOrd="0" presId="urn:microsoft.com/office/officeart/2005/8/layout/hierarchy5"/>
    <dgm:cxn modelId="{C397FA1B-FD41-423B-A009-403060DE05AA}" type="presParOf" srcId="{784FBC55-D6AD-44A5-99DD-B29F11EF1E33}" destId="{4F5B240E-84C8-420D-A108-32515AAD43C5}" srcOrd="0" destOrd="0" presId="urn:microsoft.com/office/officeart/2005/8/layout/hierarchy5"/>
    <dgm:cxn modelId="{C7B9D422-52C7-4C59-AA7D-15FCD6125F14}" type="presParOf" srcId="{784FBC55-D6AD-44A5-99DD-B29F11EF1E33}" destId="{07BDF229-8915-4C6E-85B8-5C191F70B228}" srcOrd="1" destOrd="0" presId="urn:microsoft.com/office/officeart/2005/8/layout/hierarchy5"/>
    <dgm:cxn modelId="{2DA34A32-618E-43C9-BA96-E532545BF4A0}" type="presParOf" srcId="{FF7865BA-F8D7-4CE9-BB5B-C1E429FFFDC3}" destId="{34BCF7BC-B84D-4658-A45D-E3DDE0BB5872}" srcOrd="2" destOrd="0" presId="urn:microsoft.com/office/officeart/2005/8/layout/hierarchy5"/>
    <dgm:cxn modelId="{5C52C822-793F-4598-95A0-D53B9DEDD7EB}" type="presParOf" srcId="{34BCF7BC-B84D-4658-A45D-E3DDE0BB5872}" destId="{86E183DE-7AD3-4579-A904-65242A73DD3E}" srcOrd="0" destOrd="0" presId="urn:microsoft.com/office/officeart/2005/8/layout/hierarchy5"/>
    <dgm:cxn modelId="{146CC2D9-1AC0-4585-96AA-7B6F0C4D796C}" type="presParOf" srcId="{FF7865BA-F8D7-4CE9-BB5B-C1E429FFFDC3}" destId="{CBBA823B-D12B-453D-B9F3-FAA83E51F0B8}" srcOrd="3" destOrd="0" presId="urn:microsoft.com/office/officeart/2005/8/layout/hierarchy5"/>
    <dgm:cxn modelId="{0EF1A4E3-CE28-4F98-827B-39A08265D644}" type="presParOf" srcId="{CBBA823B-D12B-453D-B9F3-FAA83E51F0B8}" destId="{F96AEF3C-1C00-4F09-82DB-D75AE6D30FE1}" srcOrd="0" destOrd="0" presId="urn:microsoft.com/office/officeart/2005/8/layout/hierarchy5"/>
    <dgm:cxn modelId="{2A4F0528-B110-4C99-8F4C-90098AA56B51}" type="presParOf" srcId="{CBBA823B-D12B-453D-B9F3-FAA83E51F0B8}" destId="{22A200E9-B858-42F1-ACCF-2910C69E327E}" srcOrd="1" destOrd="0" presId="urn:microsoft.com/office/officeart/2005/8/layout/hierarchy5"/>
    <dgm:cxn modelId="{7E317B91-31B7-4D68-ACC3-3E003430864E}" type="presParOf" srcId="{FF7865BA-F8D7-4CE9-BB5B-C1E429FFFDC3}" destId="{22C09D68-6931-4E52-A788-E6EB089CE080}" srcOrd="4" destOrd="0" presId="urn:microsoft.com/office/officeart/2005/8/layout/hierarchy5"/>
    <dgm:cxn modelId="{51DEA0FD-FB80-4EA3-A5F9-1AF80F20C5F3}" type="presParOf" srcId="{22C09D68-6931-4E52-A788-E6EB089CE080}" destId="{0E43D283-CEEC-4161-865C-3075ACFDF81E}" srcOrd="0" destOrd="0" presId="urn:microsoft.com/office/officeart/2005/8/layout/hierarchy5"/>
    <dgm:cxn modelId="{A963C99D-4FA3-4733-A8A8-05358AD2FD31}" type="presParOf" srcId="{FF7865BA-F8D7-4CE9-BB5B-C1E429FFFDC3}" destId="{29D4997B-CB5C-48A8-91F0-8F2421092069}" srcOrd="5" destOrd="0" presId="urn:microsoft.com/office/officeart/2005/8/layout/hierarchy5"/>
    <dgm:cxn modelId="{2E6C9ACC-ABC6-4EB4-ACBC-E065589E05FA}" type="presParOf" srcId="{29D4997B-CB5C-48A8-91F0-8F2421092069}" destId="{DFA7865D-215F-4CC9-A6AB-426511EBB391}" srcOrd="0" destOrd="0" presId="urn:microsoft.com/office/officeart/2005/8/layout/hierarchy5"/>
    <dgm:cxn modelId="{612D4BAA-9FCD-4F1B-8F60-41CDF593A1A0}" type="presParOf" srcId="{29D4997B-CB5C-48A8-91F0-8F2421092069}" destId="{966990A0-A524-47E6-B789-0178BF9C3DC1}" srcOrd="1" destOrd="0" presId="urn:microsoft.com/office/officeart/2005/8/layout/hierarchy5"/>
    <dgm:cxn modelId="{0916B1C6-14B0-4BCD-9C4C-8300777CDAFC}" type="presParOf" srcId="{02F14488-CA18-4F7D-A745-754734ACAD72}" destId="{C6F203A0-BB37-4F80-AC73-EAC8005D393B}" srcOrd="1" destOrd="0" presId="urn:microsoft.com/office/officeart/2005/8/layout/hierarchy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D17BE9-44DF-4E43-82C0-3CEF54E0973A}" type="doc">
      <dgm:prSet loTypeId="urn:microsoft.com/office/officeart/2005/8/layout/hierarchy6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C9E1A3C-5EC4-4EEB-90C2-9CDC6419365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>
              <a:solidFill>
                <a:srgbClr val="C00000"/>
              </a:solidFill>
            </a:rPr>
            <a:t>THIẾT BỊ DẠY </a:t>
          </a:r>
          <a:r>
            <a:rPr lang="en-US" sz="3600" dirty="0" smtClean="0">
              <a:solidFill>
                <a:srgbClr val="C00000"/>
              </a:solidFill>
            </a:rPr>
            <a:t>HỌC</a:t>
          </a:r>
          <a:r>
            <a:rPr lang="vi-VN" sz="3600" dirty="0" smtClean="0">
              <a:solidFill>
                <a:srgbClr val="FF0000"/>
              </a:solidFill>
            </a:rPr>
            <a:t> </a:t>
          </a:r>
          <a:endParaRPr lang="en-US" sz="3600" dirty="0">
            <a:solidFill>
              <a:srgbClr val="FF0000"/>
            </a:solidFill>
          </a:endParaRPr>
        </a:p>
      </dgm:t>
    </dgm:pt>
    <dgm:pt modelId="{531111EC-C73A-403A-89B9-9D3E2C40F987}" type="parTrans" cxnId="{5251CB25-CDB0-4363-AB5C-0768C885303B}">
      <dgm:prSet/>
      <dgm:spPr/>
      <dgm:t>
        <a:bodyPr/>
        <a:lstStyle/>
        <a:p>
          <a:endParaRPr lang="en-US"/>
        </a:p>
      </dgm:t>
    </dgm:pt>
    <dgm:pt modelId="{24EA5D12-73F3-4A80-AA99-5A2B3C4B4B79}" type="sibTrans" cxnId="{5251CB25-CDB0-4363-AB5C-0768C885303B}">
      <dgm:prSet/>
      <dgm:spPr/>
      <dgm:t>
        <a:bodyPr/>
        <a:lstStyle/>
        <a:p>
          <a:endParaRPr lang="en-US"/>
        </a:p>
      </dgm:t>
    </dgm:pt>
    <dgm:pt modelId="{EB3B4118-89E0-4B94-970F-32DAC737FE87}">
      <dgm:prSet custT="1"/>
      <dgm:spPr/>
      <dgm:t>
        <a:bodyPr/>
        <a:lstStyle/>
        <a:p>
          <a:pPr algn="just"/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a)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chung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cả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lớp</a:t>
          </a:r>
          <a:r>
            <a:rPr lang="en-US" sz="3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0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2EA359-9050-4972-B984-02DE9022D312}" type="parTrans" cxnId="{C44A4BAE-F272-48E5-B00D-A349C6CA824F}">
      <dgm:prSet/>
      <dgm:spPr/>
      <dgm:t>
        <a:bodyPr/>
        <a:lstStyle/>
        <a:p>
          <a:endParaRPr lang="en-US"/>
        </a:p>
      </dgm:t>
    </dgm:pt>
    <dgm:pt modelId="{8DB90128-1B6F-4503-BAE3-71A9444C2CA5}" type="sibTrans" cxnId="{C44A4BAE-F272-48E5-B00D-A349C6CA824F}">
      <dgm:prSet/>
      <dgm:spPr/>
      <dgm:t>
        <a:bodyPr/>
        <a:lstStyle/>
        <a:p>
          <a:endParaRPr lang="en-US"/>
        </a:p>
      </dgm:t>
    </dgm:pt>
    <dgm:pt modelId="{1C61E5DF-2552-4498-99A3-D7A8110949C3}">
      <dgm:prSet custT="1"/>
      <dgm:spPr/>
      <dgm:t>
        <a:bodyPr/>
        <a:lstStyle/>
        <a:p>
          <a:pPr algn="just"/>
          <a:r>
            <a:rPr lang="en-US" sz="1800" dirty="0">
              <a:solidFill>
                <a:srgbClr val="002060"/>
              </a:solidFill>
            </a:rPr>
            <a:t>   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b)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nhân</a:t>
          </a:r>
          <a:r>
            <a:rPr lang="en-US" sz="3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0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E9546C-7D34-4431-8785-A0BD0F4DCC0B}" type="parTrans" cxnId="{D2C8F5C8-E9DB-48A6-BD53-A4FDB6862E1C}">
      <dgm:prSet/>
      <dgm:spPr/>
      <dgm:t>
        <a:bodyPr/>
        <a:lstStyle/>
        <a:p>
          <a:endParaRPr lang="en-US"/>
        </a:p>
      </dgm:t>
    </dgm:pt>
    <dgm:pt modelId="{53986420-446A-4C5C-A837-07741E942207}" type="sibTrans" cxnId="{D2C8F5C8-E9DB-48A6-BD53-A4FDB6862E1C}">
      <dgm:prSet/>
      <dgm:spPr/>
      <dgm:t>
        <a:bodyPr/>
        <a:lstStyle/>
        <a:p>
          <a:endParaRPr lang="en-US"/>
        </a:p>
      </dgm:t>
    </dgm:pt>
    <dgm:pt modelId="{1F951074-94A5-43EF-A774-FE8692750ED9}">
      <dgm:prSet custT="1"/>
      <dgm:spPr/>
      <dgm:t>
        <a:bodyPr/>
        <a:lstStyle/>
        <a:p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c) </a:t>
          </a:r>
          <a:r>
            <a:rPr lang="en-US" sz="30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Khai</a:t>
          </a:r>
          <a:r>
            <a:rPr lang="en-US" sz="3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thác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3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0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khuyến</a:t>
          </a:r>
          <a:r>
            <a:rPr lang="en-US" sz="3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khích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giáo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3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TBGD.</a:t>
          </a:r>
          <a:endParaRPr lang="en-US" sz="30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F1D9E4-914D-4E7B-A0C2-D84ED19EC5A2}" type="parTrans" cxnId="{08026917-7712-4893-8A04-74917AA9BCA4}">
      <dgm:prSet/>
      <dgm:spPr/>
      <dgm:t>
        <a:bodyPr/>
        <a:lstStyle/>
        <a:p>
          <a:endParaRPr lang="en-US"/>
        </a:p>
      </dgm:t>
    </dgm:pt>
    <dgm:pt modelId="{5C153D13-D58D-4A04-8A02-897FA71BB71C}" type="sibTrans" cxnId="{08026917-7712-4893-8A04-74917AA9BCA4}">
      <dgm:prSet/>
      <dgm:spPr/>
      <dgm:t>
        <a:bodyPr/>
        <a:lstStyle/>
        <a:p>
          <a:endParaRPr lang="en-US"/>
        </a:p>
      </dgm:t>
    </dgm:pt>
    <dgm:pt modelId="{CC8B1BC6-249B-4B26-B1BE-B0C223D1F06D}" type="pres">
      <dgm:prSet presAssocID="{5DD17BE9-44DF-4E43-82C0-3CEF54E0973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37E579-974E-4E31-B8DA-4BE435E4DF91}" type="pres">
      <dgm:prSet presAssocID="{5DD17BE9-44DF-4E43-82C0-3CEF54E0973A}" presName="hierFlow" presStyleCnt="0"/>
      <dgm:spPr/>
    </dgm:pt>
    <dgm:pt modelId="{E2C741D0-2552-482A-AE80-88755A221C55}" type="pres">
      <dgm:prSet presAssocID="{5DD17BE9-44DF-4E43-82C0-3CEF54E097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5AC0B7-7364-4965-98C9-604D5966E97A}" type="pres">
      <dgm:prSet presAssocID="{2C9E1A3C-5EC4-4EEB-90C2-9CDC64193656}" presName="Name14" presStyleCnt="0"/>
      <dgm:spPr/>
    </dgm:pt>
    <dgm:pt modelId="{82630C63-7189-4275-A100-C1B5F7A87BDB}" type="pres">
      <dgm:prSet presAssocID="{2C9E1A3C-5EC4-4EEB-90C2-9CDC64193656}" presName="level1Shape" presStyleLbl="node0" presStyleIdx="0" presStyleCnt="1" custScaleX="1587657" custScaleY="295278" custLinFactNeighborX="832" custLinFactNeighborY="-94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F46629-9E89-4A56-B997-B764A6CAEBB4}" type="pres">
      <dgm:prSet presAssocID="{2C9E1A3C-5EC4-4EEB-90C2-9CDC64193656}" presName="hierChild2" presStyleCnt="0"/>
      <dgm:spPr/>
    </dgm:pt>
    <dgm:pt modelId="{7F80C8A2-652E-497F-B9C7-B4426FD2C466}" type="pres">
      <dgm:prSet presAssocID="{A02EA359-9050-4972-B984-02DE9022D31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1E9C2A16-A5E4-4E1C-9E1B-8EC63F804DB2}" type="pres">
      <dgm:prSet presAssocID="{EB3B4118-89E0-4B94-970F-32DAC737FE87}" presName="Name21" presStyleCnt="0"/>
      <dgm:spPr/>
    </dgm:pt>
    <dgm:pt modelId="{A2D71D3F-38EC-4EF3-98E3-4278102F7F09}" type="pres">
      <dgm:prSet presAssocID="{EB3B4118-89E0-4B94-970F-32DAC737FE87}" presName="level2Shape" presStyleLbl="node2" presStyleIdx="0" presStyleCnt="3" custScaleX="512569" custScaleY="871496" custLinFactNeighborX="-600" custLinFactNeighborY="91349"/>
      <dgm:spPr/>
      <dgm:t>
        <a:bodyPr/>
        <a:lstStyle/>
        <a:p>
          <a:endParaRPr lang="en-US"/>
        </a:p>
      </dgm:t>
    </dgm:pt>
    <dgm:pt modelId="{53753550-9B9A-4A65-84DD-4F9D6C83431D}" type="pres">
      <dgm:prSet presAssocID="{EB3B4118-89E0-4B94-970F-32DAC737FE87}" presName="hierChild3" presStyleCnt="0"/>
      <dgm:spPr/>
    </dgm:pt>
    <dgm:pt modelId="{C03EEA37-0B5F-476B-AD5E-3CA7FC846C6A}" type="pres">
      <dgm:prSet presAssocID="{FDE9546C-7D34-4431-8785-A0BD0F4DCC0B}" presName="Name19" presStyleLbl="parChTrans1D2" presStyleIdx="1" presStyleCnt="3"/>
      <dgm:spPr/>
      <dgm:t>
        <a:bodyPr/>
        <a:lstStyle/>
        <a:p>
          <a:endParaRPr lang="en-US"/>
        </a:p>
      </dgm:t>
    </dgm:pt>
    <dgm:pt modelId="{D8CFC5F2-00E3-4C15-A970-C4D65B587A0B}" type="pres">
      <dgm:prSet presAssocID="{1C61E5DF-2552-4498-99A3-D7A8110949C3}" presName="Name21" presStyleCnt="0"/>
      <dgm:spPr/>
    </dgm:pt>
    <dgm:pt modelId="{6F9FD102-4397-46E9-8519-54E6B68F4B88}" type="pres">
      <dgm:prSet presAssocID="{1C61E5DF-2552-4498-99A3-D7A8110949C3}" presName="level2Shape" presStyleLbl="node2" presStyleIdx="1" presStyleCnt="3" custScaleX="527296" custScaleY="836540" custLinFactY="18825" custLinFactNeighborX="-7455" custLinFactNeighborY="100000"/>
      <dgm:spPr/>
      <dgm:t>
        <a:bodyPr/>
        <a:lstStyle/>
        <a:p>
          <a:endParaRPr lang="en-US"/>
        </a:p>
      </dgm:t>
    </dgm:pt>
    <dgm:pt modelId="{1454DF0C-DC3A-46C2-B97D-AD197F14C8A7}" type="pres">
      <dgm:prSet presAssocID="{1C61E5DF-2552-4498-99A3-D7A8110949C3}" presName="hierChild3" presStyleCnt="0"/>
      <dgm:spPr/>
    </dgm:pt>
    <dgm:pt modelId="{642D386F-04CD-4B9D-AD4A-79557E106689}" type="pres">
      <dgm:prSet presAssocID="{08F1D9E4-914D-4E7B-A0C2-D84ED19EC5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92B3126A-3D69-4E58-A4D7-C3843257E2E1}" type="pres">
      <dgm:prSet presAssocID="{1F951074-94A5-43EF-A774-FE8692750ED9}" presName="Name21" presStyleCnt="0"/>
      <dgm:spPr/>
    </dgm:pt>
    <dgm:pt modelId="{2586EB48-E2C7-48C9-82A2-95A977FB48D9}" type="pres">
      <dgm:prSet presAssocID="{1F951074-94A5-43EF-A774-FE8692750ED9}" presName="level2Shape" presStyleLbl="node2" presStyleIdx="2" presStyleCnt="3" custScaleX="515995" custScaleY="804692" custLinFactY="24751" custLinFactNeighborY="100000"/>
      <dgm:spPr/>
      <dgm:t>
        <a:bodyPr/>
        <a:lstStyle/>
        <a:p>
          <a:endParaRPr lang="en-US"/>
        </a:p>
      </dgm:t>
    </dgm:pt>
    <dgm:pt modelId="{CF5003BF-CB41-4366-B6F8-069420609018}" type="pres">
      <dgm:prSet presAssocID="{1F951074-94A5-43EF-A774-FE8692750ED9}" presName="hierChild3" presStyleCnt="0"/>
      <dgm:spPr/>
    </dgm:pt>
    <dgm:pt modelId="{C8C739EF-CA34-4144-8690-ACBDB3369A82}" type="pres">
      <dgm:prSet presAssocID="{5DD17BE9-44DF-4E43-82C0-3CEF54E0973A}" presName="bgShapesFlow" presStyleCnt="0"/>
      <dgm:spPr/>
    </dgm:pt>
  </dgm:ptLst>
  <dgm:cxnLst>
    <dgm:cxn modelId="{08026917-7712-4893-8A04-74917AA9BCA4}" srcId="{2C9E1A3C-5EC4-4EEB-90C2-9CDC64193656}" destId="{1F951074-94A5-43EF-A774-FE8692750ED9}" srcOrd="2" destOrd="0" parTransId="{08F1D9E4-914D-4E7B-A0C2-D84ED19EC5A2}" sibTransId="{5C153D13-D58D-4A04-8A02-897FA71BB71C}"/>
    <dgm:cxn modelId="{0DE3C4E9-42BF-4839-9255-B150CCE3BF73}" type="presOf" srcId="{2C9E1A3C-5EC4-4EEB-90C2-9CDC64193656}" destId="{82630C63-7189-4275-A100-C1B5F7A87BDB}" srcOrd="0" destOrd="0" presId="urn:microsoft.com/office/officeart/2005/8/layout/hierarchy6"/>
    <dgm:cxn modelId="{8A7F07A1-5ECA-47FE-BB97-11A64F6E3EA4}" type="presOf" srcId="{EB3B4118-89E0-4B94-970F-32DAC737FE87}" destId="{A2D71D3F-38EC-4EF3-98E3-4278102F7F09}" srcOrd="0" destOrd="0" presId="urn:microsoft.com/office/officeart/2005/8/layout/hierarchy6"/>
    <dgm:cxn modelId="{719C03CC-F5AC-47DF-8C7D-0C3D4F0EAE8F}" type="presOf" srcId="{1C61E5DF-2552-4498-99A3-D7A8110949C3}" destId="{6F9FD102-4397-46E9-8519-54E6B68F4B88}" srcOrd="0" destOrd="0" presId="urn:microsoft.com/office/officeart/2005/8/layout/hierarchy6"/>
    <dgm:cxn modelId="{3BE2455D-3840-4875-A8B7-A1CA0393091F}" type="presOf" srcId="{A02EA359-9050-4972-B984-02DE9022D312}" destId="{7F80C8A2-652E-497F-B9C7-B4426FD2C466}" srcOrd="0" destOrd="0" presId="urn:microsoft.com/office/officeart/2005/8/layout/hierarchy6"/>
    <dgm:cxn modelId="{D2C8F5C8-E9DB-48A6-BD53-A4FDB6862E1C}" srcId="{2C9E1A3C-5EC4-4EEB-90C2-9CDC64193656}" destId="{1C61E5DF-2552-4498-99A3-D7A8110949C3}" srcOrd="1" destOrd="0" parTransId="{FDE9546C-7D34-4431-8785-A0BD0F4DCC0B}" sibTransId="{53986420-446A-4C5C-A837-07741E942207}"/>
    <dgm:cxn modelId="{41898EDA-B8EB-4B88-A226-C44EBBEE4DA6}" type="presOf" srcId="{1F951074-94A5-43EF-A774-FE8692750ED9}" destId="{2586EB48-E2C7-48C9-82A2-95A977FB48D9}" srcOrd="0" destOrd="0" presId="urn:microsoft.com/office/officeart/2005/8/layout/hierarchy6"/>
    <dgm:cxn modelId="{C44A4BAE-F272-48E5-B00D-A349C6CA824F}" srcId="{2C9E1A3C-5EC4-4EEB-90C2-9CDC64193656}" destId="{EB3B4118-89E0-4B94-970F-32DAC737FE87}" srcOrd="0" destOrd="0" parTransId="{A02EA359-9050-4972-B984-02DE9022D312}" sibTransId="{8DB90128-1B6F-4503-BAE3-71A9444C2CA5}"/>
    <dgm:cxn modelId="{ECF6FD48-BE8A-4C8E-ACAF-18E755379B24}" type="presOf" srcId="{5DD17BE9-44DF-4E43-82C0-3CEF54E0973A}" destId="{CC8B1BC6-249B-4B26-B1BE-B0C223D1F06D}" srcOrd="0" destOrd="0" presId="urn:microsoft.com/office/officeart/2005/8/layout/hierarchy6"/>
    <dgm:cxn modelId="{C19436D6-6FB5-4FCC-BD69-27318C91DDC5}" type="presOf" srcId="{FDE9546C-7D34-4431-8785-A0BD0F4DCC0B}" destId="{C03EEA37-0B5F-476B-AD5E-3CA7FC846C6A}" srcOrd="0" destOrd="0" presId="urn:microsoft.com/office/officeart/2005/8/layout/hierarchy6"/>
    <dgm:cxn modelId="{8E0331F8-0C88-4267-8D7E-3C5EFB62FA9E}" type="presOf" srcId="{08F1D9E4-914D-4E7B-A0C2-D84ED19EC5A2}" destId="{642D386F-04CD-4B9D-AD4A-79557E106689}" srcOrd="0" destOrd="0" presId="urn:microsoft.com/office/officeart/2005/8/layout/hierarchy6"/>
    <dgm:cxn modelId="{5251CB25-CDB0-4363-AB5C-0768C885303B}" srcId="{5DD17BE9-44DF-4E43-82C0-3CEF54E0973A}" destId="{2C9E1A3C-5EC4-4EEB-90C2-9CDC64193656}" srcOrd="0" destOrd="0" parTransId="{531111EC-C73A-403A-89B9-9D3E2C40F987}" sibTransId="{24EA5D12-73F3-4A80-AA99-5A2B3C4B4B79}"/>
    <dgm:cxn modelId="{D342E065-6D18-4209-94B9-FAABF7DDF348}" type="presParOf" srcId="{CC8B1BC6-249B-4B26-B1BE-B0C223D1F06D}" destId="{5237E579-974E-4E31-B8DA-4BE435E4DF91}" srcOrd="0" destOrd="0" presId="urn:microsoft.com/office/officeart/2005/8/layout/hierarchy6"/>
    <dgm:cxn modelId="{1EBA8240-24A8-4A9E-B440-130F2B6A5C1C}" type="presParOf" srcId="{5237E579-974E-4E31-B8DA-4BE435E4DF91}" destId="{E2C741D0-2552-482A-AE80-88755A221C55}" srcOrd="0" destOrd="0" presId="urn:microsoft.com/office/officeart/2005/8/layout/hierarchy6"/>
    <dgm:cxn modelId="{4FB95746-84F4-44E9-985F-76A8C9B6CF5F}" type="presParOf" srcId="{E2C741D0-2552-482A-AE80-88755A221C55}" destId="{C55AC0B7-7364-4965-98C9-604D5966E97A}" srcOrd="0" destOrd="0" presId="urn:microsoft.com/office/officeart/2005/8/layout/hierarchy6"/>
    <dgm:cxn modelId="{88180D52-F4CF-47DD-9923-3F1390C224E4}" type="presParOf" srcId="{C55AC0B7-7364-4965-98C9-604D5966E97A}" destId="{82630C63-7189-4275-A100-C1B5F7A87BDB}" srcOrd="0" destOrd="0" presId="urn:microsoft.com/office/officeart/2005/8/layout/hierarchy6"/>
    <dgm:cxn modelId="{7CEDD17D-CA3D-41F7-AD2F-B46D0C2357CF}" type="presParOf" srcId="{C55AC0B7-7364-4965-98C9-604D5966E97A}" destId="{0DF46629-9E89-4A56-B997-B764A6CAEBB4}" srcOrd="1" destOrd="0" presId="urn:microsoft.com/office/officeart/2005/8/layout/hierarchy6"/>
    <dgm:cxn modelId="{41ED244E-246E-4F93-B897-97E1F6E26774}" type="presParOf" srcId="{0DF46629-9E89-4A56-B997-B764A6CAEBB4}" destId="{7F80C8A2-652E-497F-B9C7-B4426FD2C466}" srcOrd="0" destOrd="0" presId="urn:microsoft.com/office/officeart/2005/8/layout/hierarchy6"/>
    <dgm:cxn modelId="{66366AB6-6495-4DA5-93C4-553B7946D3B9}" type="presParOf" srcId="{0DF46629-9E89-4A56-B997-B764A6CAEBB4}" destId="{1E9C2A16-A5E4-4E1C-9E1B-8EC63F804DB2}" srcOrd="1" destOrd="0" presId="urn:microsoft.com/office/officeart/2005/8/layout/hierarchy6"/>
    <dgm:cxn modelId="{D578F27C-73A4-4019-B77E-57884EFE9AF7}" type="presParOf" srcId="{1E9C2A16-A5E4-4E1C-9E1B-8EC63F804DB2}" destId="{A2D71D3F-38EC-4EF3-98E3-4278102F7F09}" srcOrd="0" destOrd="0" presId="urn:microsoft.com/office/officeart/2005/8/layout/hierarchy6"/>
    <dgm:cxn modelId="{5024FD18-29EB-41E4-9E27-13581E3A36F3}" type="presParOf" srcId="{1E9C2A16-A5E4-4E1C-9E1B-8EC63F804DB2}" destId="{53753550-9B9A-4A65-84DD-4F9D6C83431D}" srcOrd="1" destOrd="0" presId="urn:microsoft.com/office/officeart/2005/8/layout/hierarchy6"/>
    <dgm:cxn modelId="{0A80F274-0FA2-4B95-A7FC-7B9F49DAD9A9}" type="presParOf" srcId="{0DF46629-9E89-4A56-B997-B764A6CAEBB4}" destId="{C03EEA37-0B5F-476B-AD5E-3CA7FC846C6A}" srcOrd="2" destOrd="0" presId="urn:microsoft.com/office/officeart/2005/8/layout/hierarchy6"/>
    <dgm:cxn modelId="{66F315F0-F6A0-4064-9065-93750ACE75C7}" type="presParOf" srcId="{0DF46629-9E89-4A56-B997-B764A6CAEBB4}" destId="{D8CFC5F2-00E3-4C15-A970-C4D65B587A0B}" srcOrd="3" destOrd="0" presId="urn:microsoft.com/office/officeart/2005/8/layout/hierarchy6"/>
    <dgm:cxn modelId="{8BBB1DF6-3B58-4E9D-8CE4-0ED6E2FFEF4B}" type="presParOf" srcId="{D8CFC5F2-00E3-4C15-A970-C4D65B587A0B}" destId="{6F9FD102-4397-46E9-8519-54E6B68F4B88}" srcOrd="0" destOrd="0" presId="urn:microsoft.com/office/officeart/2005/8/layout/hierarchy6"/>
    <dgm:cxn modelId="{1C292B61-DA97-4F91-A862-FA493D821920}" type="presParOf" srcId="{D8CFC5F2-00E3-4C15-A970-C4D65B587A0B}" destId="{1454DF0C-DC3A-46C2-B97D-AD197F14C8A7}" srcOrd="1" destOrd="0" presId="urn:microsoft.com/office/officeart/2005/8/layout/hierarchy6"/>
    <dgm:cxn modelId="{A1658F51-45EF-4240-89E5-FB313F7BD1A2}" type="presParOf" srcId="{0DF46629-9E89-4A56-B997-B764A6CAEBB4}" destId="{642D386F-04CD-4B9D-AD4A-79557E106689}" srcOrd="4" destOrd="0" presId="urn:microsoft.com/office/officeart/2005/8/layout/hierarchy6"/>
    <dgm:cxn modelId="{C12D7F9A-3171-4F80-9A43-74EDC093B815}" type="presParOf" srcId="{0DF46629-9E89-4A56-B997-B764A6CAEBB4}" destId="{92B3126A-3D69-4E58-A4D7-C3843257E2E1}" srcOrd="5" destOrd="0" presId="urn:microsoft.com/office/officeart/2005/8/layout/hierarchy6"/>
    <dgm:cxn modelId="{01BDAF11-E9C3-41AF-AF23-8F7BD7827C3E}" type="presParOf" srcId="{92B3126A-3D69-4E58-A4D7-C3843257E2E1}" destId="{2586EB48-E2C7-48C9-82A2-95A977FB48D9}" srcOrd="0" destOrd="0" presId="urn:microsoft.com/office/officeart/2005/8/layout/hierarchy6"/>
    <dgm:cxn modelId="{7FAF3A63-58CA-4E00-BFB4-A67A127C4F2C}" type="presParOf" srcId="{92B3126A-3D69-4E58-A4D7-C3843257E2E1}" destId="{CF5003BF-CB41-4366-B6F8-069420609018}" srcOrd="1" destOrd="0" presId="urn:microsoft.com/office/officeart/2005/8/layout/hierarchy6"/>
    <dgm:cxn modelId="{8513FF30-37BB-4DD9-93B9-CB5148EA5187}" type="presParOf" srcId="{CC8B1BC6-249B-4B26-B1BE-B0C223D1F06D}" destId="{C8C739EF-CA34-4144-8690-ACBDB3369A82}" srcOrd="1" destOrd="0" presId="urn:microsoft.com/office/officeart/2005/8/layout/hierarchy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E3BEE-0E69-424A-896B-B20DFBFDF971}">
      <dsp:nvSpPr>
        <dsp:cNvPr id="0" name=""/>
        <dsp:cNvSpPr/>
      </dsp:nvSpPr>
      <dsp:spPr>
        <a:xfrm rot="10800000">
          <a:off x="152412" y="29511"/>
          <a:ext cx="7924774" cy="567402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0209" tIns="121920" rIns="227584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     T</a:t>
          </a:r>
          <a:r>
            <a:rPr lang="vi-VN" sz="3200" b="1" kern="1200" dirty="0"/>
            <a:t>ìm hiểu, khám phá thế giới tự nhiên</a:t>
          </a:r>
          <a:r>
            <a:rPr lang="en-US" sz="3200" b="1" kern="1200" dirty="0"/>
            <a:t>.</a:t>
          </a:r>
          <a:endParaRPr lang="en-US" sz="3200" b="1" kern="1200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 rot="10800000">
        <a:off x="294262" y="29511"/>
        <a:ext cx="7782924" cy="567402"/>
      </dsp:txXfrm>
    </dsp:sp>
    <dsp:sp modelId="{3E1B365E-18E4-4E7A-85DA-67E56345C4CF}">
      <dsp:nvSpPr>
        <dsp:cNvPr id="0" name=""/>
        <dsp:cNvSpPr/>
      </dsp:nvSpPr>
      <dsp:spPr>
        <a:xfrm>
          <a:off x="76201" y="0"/>
          <a:ext cx="605985" cy="62373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C34CD5-C58B-4625-BD0F-6C4EDED7F46E}">
      <dsp:nvSpPr>
        <dsp:cNvPr id="0" name=""/>
        <dsp:cNvSpPr/>
      </dsp:nvSpPr>
      <dsp:spPr>
        <a:xfrm rot="10800000">
          <a:off x="304826" y="703300"/>
          <a:ext cx="7772415" cy="1044440"/>
        </a:xfrm>
        <a:prstGeom prst="homePlate">
          <a:avLst/>
        </a:prstGeom>
        <a:gradFill rotWithShape="0">
          <a:gsLst>
            <a:gs pos="0">
              <a:schemeClr val="accent2">
                <a:hueOff val="-279374"/>
                <a:satOff val="-3219"/>
                <a:lumOff val="720"/>
                <a:alphaOff val="0"/>
                <a:tint val="70000"/>
                <a:satMod val="130000"/>
              </a:schemeClr>
            </a:gs>
            <a:gs pos="43000">
              <a:schemeClr val="accent2">
                <a:hueOff val="-279374"/>
                <a:satOff val="-3219"/>
                <a:lumOff val="720"/>
                <a:alphaOff val="0"/>
                <a:tint val="44000"/>
                <a:satMod val="165000"/>
              </a:schemeClr>
            </a:gs>
            <a:gs pos="93000">
              <a:schemeClr val="accent2">
                <a:hueOff val="-279374"/>
                <a:satOff val="-3219"/>
                <a:lumOff val="720"/>
                <a:alphaOff val="0"/>
                <a:tint val="15000"/>
                <a:satMod val="165000"/>
              </a:schemeClr>
            </a:gs>
            <a:gs pos="100000">
              <a:schemeClr val="accent2">
                <a:hueOff val="-279374"/>
                <a:satOff val="-3219"/>
                <a:lumOff val="72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279374"/>
              <a:satOff val="-3219"/>
              <a:lumOff val="72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0209" tIns="121920" rIns="227584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   </a:t>
          </a:r>
          <a:r>
            <a:rPr lang="vi-VN" sz="3200" b="1" kern="1200" dirty="0"/>
            <a:t>Vận</a:t>
          </a:r>
          <a:r>
            <a:rPr lang="en-US" sz="3200" b="1" kern="1200" dirty="0"/>
            <a:t> </a:t>
          </a:r>
          <a:r>
            <a:rPr lang="vi-VN" sz="3200" b="1" kern="1200" dirty="0"/>
            <a:t>dụng kiến thức, kĩ năng đã học vào thực tiễn</a:t>
          </a:r>
          <a:r>
            <a:rPr lang="en-US" sz="3200" b="1" kern="1200" dirty="0"/>
            <a:t>.</a:t>
          </a:r>
          <a:endParaRPr lang="en-US" sz="3200" b="1" kern="1200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 rot="10800000">
        <a:off x="565936" y="703300"/>
        <a:ext cx="7511305" cy="1044440"/>
      </dsp:txXfrm>
    </dsp:sp>
    <dsp:sp modelId="{F3BA99A4-F9C0-44B0-86F1-BEE0EE0A109F}">
      <dsp:nvSpPr>
        <dsp:cNvPr id="0" name=""/>
        <dsp:cNvSpPr/>
      </dsp:nvSpPr>
      <dsp:spPr>
        <a:xfrm>
          <a:off x="76201" y="914402"/>
          <a:ext cx="599131" cy="65978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tint val="50000"/>
              <a:hueOff val="-475021"/>
              <a:satOff val="-46"/>
              <a:lumOff val="18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13C5E36-E462-4D12-902F-DBA1C5F14C9A}">
      <dsp:nvSpPr>
        <dsp:cNvPr id="0" name=""/>
        <dsp:cNvSpPr/>
      </dsp:nvSpPr>
      <dsp:spPr>
        <a:xfrm rot="10800000">
          <a:off x="152412" y="1886352"/>
          <a:ext cx="7924774" cy="518401"/>
        </a:xfrm>
        <a:prstGeom prst="homePlate">
          <a:avLst/>
        </a:prstGeom>
        <a:gradFill rotWithShape="0">
          <a:gsLst>
            <a:gs pos="0">
              <a:schemeClr val="accent2">
                <a:hueOff val="-558749"/>
                <a:satOff val="-6439"/>
                <a:lumOff val="1439"/>
                <a:alphaOff val="0"/>
                <a:tint val="70000"/>
                <a:satMod val="130000"/>
              </a:schemeClr>
            </a:gs>
            <a:gs pos="43000">
              <a:schemeClr val="accent2">
                <a:hueOff val="-558749"/>
                <a:satOff val="-6439"/>
                <a:lumOff val="1439"/>
                <a:alphaOff val="0"/>
                <a:tint val="44000"/>
                <a:satMod val="165000"/>
              </a:schemeClr>
            </a:gs>
            <a:gs pos="93000">
              <a:schemeClr val="accent2">
                <a:hueOff val="-558749"/>
                <a:satOff val="-6439"/>
                <a:lumOff val="1439"/>
                <a:alphaOff val="0"/>
                <a:tint val="15000"/>
                <a:satMod val="165000"/>
              </a:schemeClr>
            </a:gs>
            <a:gs pos="100000">
              <a:schemeClr val="accent2">
                <a:hueOff val="-558749"/>
                <a:satOff val="-6439"/>
                <a:lumOff val="143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558749"/>
              <a:satOff val="-6439"/>
              <a:lumOff val="143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0209" tIns="152400" rIns="284480" bIns="152400" numCol="1" spcCol="1270" anchor="ctr" anchorCtr="0">
          <a:noAutofit/>
        </a:bodyPr>
        <a:lstStyle/>
        <a:p>
          <a:pPr marL="0" lvl="0" indent="0" algn="just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rPr>
            <a:t>    </a:t>
          </a:r>
          <a:r>
            <a:rPr lang="en-US" sz="3200" b="1" kern="1200" dirty="0" err="1"/>
            <a:t>Học</a:t>
          </a:r>
          <a:r>
            <a:rPr lang="en-US" sz="3200" b="1" kern="1200" dirty="0"/>
            <a:t> </a:t>
          </a:r>
          <a:r>
            <a:rPr lang="vi-VN" sz="3200" b="1" kern="1200" dirty="0"/>
            <a:t>cách giữ gìn sức khoẻ</a:t>
          </a:r>
          <a:r>
            <a:rPr lang="en-US" sz="3200" b="1" kern="1200" dirty="0"/>
            <a:t>.</a:t>
          </a:r>
          <a:endParaRPr lang="en-US" sz="3200" b="1" kern="1200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 rot="10800000">
        <a:off x="282012" y="1886352"/>
        <a:ext cx="7795174" cy="518401"/>
      </dsp:txXfrm>
    </dsp:sp>
    <dsp:sp modelId="{DC224E94-C8D3-4957-A36B-0473EDDB7877}">
      <dsp:nvSpPr>
        <dsp:cNvPr id="0" name=""/>
        <dsp:cNvSpPr/>
      </dsp:nvSpPr>
      <dsp:spPr>
        <a:xfrm>
          <a:off x="76198" y="1828798"/>
          <a:ext cx="682409" cy="600022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tint val="50000"/>
              <a:hueOff val="-950042"/>
              <a:satOff val="-93"/>
              <a:lumOff val="37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CDF4CBF-7EE5-4D33-B477-FF586F3C7ADC}">
      <dsp:nvSpPr>
        <dsp:cNvPr id="0" name=""/>
        <dsp:cNvSpPr/>
      </dsp:nvSpPr>
      <dsp:spPr>
        <a:xfrm rot="10800000">
          <a:off x="609627" y="2608390"/>
          <a:ext cx="7467532" cy="954790"/>
        </a:xfrm>
        <a:prstGeom prst="homePlate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70000"/>
                <a:satMod val="130000"/>
              </a:schemeClr>
            </a:gs>
            <a:gs pos="43000">
              <a:schemeClr val="accent2">
                <a:hueOff val="-838123"/>
                <a:satOff val="-9658"/>
                <a:lumOff val="2159"/>
                <a:alphaOff val="0"/>
                <a:tint val="44000"/>
                <a:satMod val="165000"/>
              </a:schemeClr>
            </a:gs>
            <a:gs pos="93000">
              <a:schemeClr val="accent2">
                <a:hueOff val="-838123"/>
                <a:satOff val="-9658"/>
                <a:lumOff val="2159"/>
                <a:alphaOff val="0"/>
                <a:tint val="15000"/>
                <a:satMod val="165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0209" tIns="121920" rIns="227584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 </a:t>
          </a:r>
          <a:r>
            <a:rPr lang="en-US" sz="3200" b="1" kern="1200" dirty="0">
              <a:latin typeface="Times New Roman" pitchFamily="18" charset="0"/>
              <a:cs typeface="Times New Roman" pitchFamily="18" charset="0"/>
            </a:rPr>
            <a:t>Ứ</a:t>
          </a:r>
          <a:r>
            <a:rPr lang="vi-VN" sz="3200" b="1" kern="1200" dirty="0">
              <a:latin typeface="Times New Roman" pitchFamily="18" charset="0"/>
              <a:cs typeface="Times New Roman" pitchFamily="18" charset="0"/>
            </a:rPr>
            <a:t>ng xử phù hợp với môi trường sống </a:t>
          </a:r>
          <a:r>
            <a:rPr lang="en-US" sz="32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vi-VN" sz="3200" b="1" kern="1200" dirty="0">
              <a:latin typeface="Times New Roman" pitchFamily="18" charset="0"/>
              <a:cs typeface="Times New Roman" pitchFamily="18" charset="0"/>
            </a:rPr>
            <a:t>xung quanh</a:t>
          </a:r>
          <a:r>
            <a:rPr lang="en-US" sz="3200" b="1" kern="1200" dirty="0">
              <a:latin typeface="Times New Roman" pitchFamily="18" charset="0"/>
              <a:cs typeface="Times New Roman" pitchFamily="18" charset="0"/>
            </a:rPr>
            <a:t>.</a:t>
          </a:r>
          <a:endParaRPr lang="en-US" sz="3200" b="1" kern="1200" cap="none" spc="0" dirty="0">
            <a:ln w="17780" cmpd="sng">
              <a:solidFill>
                <a:schemeClr val="tx1"/>
              </a:solidFill>
              <a:prstDash val="solid"/>
              <a:miter lim="800000"/>
            </a:ln>
            <a:solidFill>
              <a:schemeClr val="accent1">
                <a:lumMod val="50000"/>
              </a:schemeClr>
            </a:solidFill>
            <a:effectLst>
              <a:outerShdw blurRad="50800" algn="tl" rotWithShape="0">
                <a:srgbClr val="000000"/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10800000">
        <a:off x="848324" y="2608390"/>
        <a:ext cx="7228835" cy="954790"/>
      </dsp:txXfrm>
    </dsp:sp>
    <dsp:sp modelId="{FA645A5A-7119-4FFC-AEED-259C6E40AF05}">
      <dsp:nvSpPr>
        <dsp:cNvPr id="0" name=""/>
        <dsp:cNvSpPr/>
      </dsp:nvSpPr>
      <dsp:spPr>
        <a:xfrm>
          <a:off x="152397" y="2743202"/>
          <a:ext cx="617617" cy="64156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tint val="50000"/>
              <a:hueOff val="-1425063"/>
              <a:satOff val="-139"/>
              <a:lumOff val="55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30C63-7189-4275-A100-C1B5F7A87BDB}">
      <dsp:nvSpPr>
        <dsp:cNvPr id="0" name=""/>
        <dsp:cNvSpPr/>
      </dsp:nvSpPr>
      <dsp:spPr>
        <a:xfrm>
          <a:off x="861525" y="0"/>
          <a:ext cx="6682274" cy="11645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kern="1200" dirty="0">
              <a:solidFill>
                <a:srgbClr val="C00000"/>
              </a:solidFill>
            </a:rPr>
            <a:t>MỤC TIÊU CHƯƠNG TRÌNH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kern="1200" dirty="0">
              <a:solidFill>
                <a:srgbClr val="FF0000"/>
              </a:solidFill>
            </a:rPr>
            <a:t>H</a:t>
          </a:r>
          <a:r>
            <a:rPr lang="vi-VN" sz="3600" kern="1200" dirty="0">
              <a:solidFill>
                <a:srgbClr val="FF0000"/>
              </a:solidFill>
            </a:rPr>
            <a:t>ình thành, phát triển ở học sinh</a:t>
          </a:r>
          <a:r>
            <a:rPr lang="en-US" sz="3600" kern="1200" dirty="0">
              <a:solidFill>
                <a:srgbClr val="FF0000"/>
              </a:solidFill>
            </a:rPr>
            <a:t>:</a:t>
          </a:r>
          <a:r>
            <a:rPr lang="vi-VN" sz="3600" kern="1200" dirty="0">
              <a:solidFill>
                <a:srgbClr val="FF0000"/>
              </a:solidFill>
            </a:rPr>
            <a:t> </a:t>
          </a:r>
          <a:endParaRPr lang="en-US" sz="3600" kern="1200" dirty="0">
            <a:solidFill>
              <a:srgbClr val="FF0000"/>
            </a:solidFill>
          </a:endParaRPr>
        </a:p>
      </dsp:txBody>
      <dsp:txXfrm>
        <a:off x="895632" y="34107"/>
        <a:ext cx="6614060" cy="1096296"/>
      </dsp:txXfrm>
    </dsp:sp>
    <dsp:sp modelId="{7F80C8A2-652E-497F-B9C7-B4426FD2C466}">
      <dsp:nvSpPr>
        <dsp:cNvPr id="0" name=""/>
        <dsp:cNvSpPr/>
      </dsp:nvSpPr>
      <dsp:spPr>
        <a:xfrm>
          <a:off x="1620025" y="1164510"/>
          <a:ext cx="2582637" cy="373907"/>
        </a:xfrm>
        <a:custGeom>
          <a:avLst/>
          <a:gdLst/>
          <a:ahLst/>
          <a:cxnLst/>
          <a:rect l="0" t="0" r="0" b="0"/>
          <a:pathLst>
            <a:path>
              <a:moveTo>
                <a:pt x="2582637" y="0"/>
              </a:moveTo>
              <a:lnTo>
                <a:pt x="2582637" y="186953"/>
              </a:lnTo>
              <a:lnTo>
                <a:pt x="0" y="186953"/>
              </a:lnTo>
              <a:lnTo>
                <a:pt x="0" y="3739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71D3F-38EC-4EF3-98E3-4278102F7F09}">
      <dsp:nvSpPr>
        <dsp:cNvPr id="0" name=""/>
        <dsp:cNvSpPr/>
      </dsp:nvSpPr>
      <dsp:spPr>
        <a:xfrm>
          <a:off x="47900" y="1538417"/>
          <a:ext cx="3144251" cy="436962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2060"/>
              </a:solidFill>
            </a:rPr>
            <a:t>T</a:t>
          </a:r>
          <a:r>
            <a:rPr lang="vi-VN" sz="2400" kern="1200" dirty="0">
              <a:solidFill>
                <a:srgbClr val="002060"/>
              </a:solidFill>
            </a:rPr>
            <a:t>ình yêu con người, thiên nhiên; trí tưởng tượng khoa học,</a:t>
          </a:r>
          <a:br>
            <a:rPr lang="vi-VN" sz="2400" kern="1200" dirty="0">
              <a:solidFill>
                <a:srgbClr val="002060"/>
              </a:solidFill>
            </a:rPr>
          </a:br>
          <a:r>
            <a:rPr lang="vi-VN" sz="2400" kern="1200" dirty="0">
              <a:solidFill>
                <a:srgbClr val="002060"/>
              </a:solidFill>
            </a:rPr>
            <a:t>hứng thú tìm hiểu thế giới tự nhiên; ý thức bảo vệ sức khoẻ của bản thân, gia đình, cộng đồng; ý thức tiết kiệm và bảo vệ tài</a:t>
          </a:r>
          <a:r>
            <a:rPr lang="en-US" sz="2400" kern="1200" dirty="0">
              <a:solidFill>
                <a:srgbClr val="002060"/>
              </a:solidFill>
            </a:rPr>
            <a:t> </a:t>
          </a:r>
          <a:r>
            <a:rPr lang="vi-VN" sz="2400" kern="1200" dirty="0">
              <a:solidFill>
                <a:srgbClr val="002060"/>
              </a:solidFill>
            </a:rPr>
            <a:t>nguyên thiên nhiên; tinh thần trách nhiệm với môi trường sống</a:t>
          </a:r>
          <a:r>
            <a:rPr lang="en-US" sz="2400" kern="1200" dirty="0">
              <a:solidFill>
                <a:srgbClr val="002060"/>
              </a:solidFill>
            </a:rPr>
            <a:t>.</a:t>
          </a:r>
        </a:p>
      </dsp:txBody>
      <dsp:txXfrm>
        <a:off x="139992" y="1630509"/>
        <a:ext cx="2960067" cy="4185438"/>
      </dsp:txXfrm>
    </dsp:sp>
    <dsp:sp modelId="{4675686E-0CC4-4C3C-8B00-AE43EE2300F2}">
      <dsp:nvSpPr>
        <dsp:cNvPr id="0" name=""/>
        <dsp:cNvSpPr/>
      </dsp:nvSpPr>
      <dsp:spPr>
        <a:xfrm>
          <a:off x="4202662" y="1164510"/>
          <a:ext cx="236100" cy="428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442"/>
              </a:lnTo>
              <a:lnTo>
                <a:pt x="236100" y="214442"/>
              </a:lnTo>
              <a:lnTo>
                <a:pt x="236100" y="4288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EA99A-F135-450B-8EBE-A19078B3FBFE}">
      <dsp:nvSpPr>
        <dsp:cNvPr id="0" name=""/>
        <dsp:cNvSpPr/>
      </dsp:nvSpPr>
      <dsp:spPr>
        <a:xfrm>
          <a:off x="3522423" y="1593395"/>
          <a:ext cx="1832680" cy="431464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2060"/>
              </a:solidFill>
            </a:rPr>
            <a:t>   N</a:t>
          </a:r>
          <a:r>
            <a:rPr lang="vi-VN" sz="2400" kern="1200" dirty="0">
              <a:solidFill>
                <a:srgbClr val="002060"/>
              </a:solidFill>
            </a:rPr>
            <a:t>ăng lực</a:t>
          </a:r>
          <a:r>
            <a:rPr lang="en-US" sz="2400" kern="1200" dirty="0">
              <a:solidFill>
                <a:srgbClr val="002060"/>
              </a:solidFill>
            </a:rPr>
            <a:t>: </a:t>
          </a:r>
          <a:r>
            <a:rPr lang="en-US" sz="2400" kern="1200" dirty="0" err="1">
              <a:solidFill>
                <a:srgbClr val="002060"/>
              </a:solidFill>
            </a:rPr>
            <a:t>Tự</a:t>
          </a:r>
          <a:r>
            <a:rPr lang="vi-VN" sz="2400" kern="1200" dirty="0">
              <a:solidFill>
                <a:srgbClr val="002060"/>
              </a:solidFill>
            </a:rPr>
            <a:t> chủ và tự học</a:t>
          </a:r>
          <a:r>
            <a:rPr lang="en-US" sz="2400" kern="1200" dirty="0">
              <a:solidFill>
                <a:srgbClr val="002060"/>
              </a:solidFill>
            </a:rPr>
            <a:t>; G</a:t>
          </a:r>
          <a:r>
            <a:rPr lang="vi-VN" sz="2400" kern="1200" dirty="0">
              <a:solidFill>
                <a:srgbClr val="002060"/>
              </a:solidFill>
            </a:rPr>
            <a:t>iao tiếp và hợp tác</a:t>
          </a:r>
          <a:r>
            <a:rPr lang="en-US" sz="2400" kern="1200" dirty="0">
              <a:solidFill>
                <a:srgbClr val="002060"/>
              </a:solidFill>
            </a:rPr>
            <a:t>; G</a:t>
          </a:r>
          <a:r>
            <a:rPr lang="vi-VN" sz="2400" kern="1200" dirty="0">
              <a:solidFill>
                <a:srgbClr val="002060"/>
              </a:solidFill>
            </a:rPr>
            <a:t>iải quyết vấn đề và sáng tạo</a:t>
          </a:r>
          <a:r>
            <a:rPr lang="en-US" sz="2400" kern="1200" dirty="0">
              <a:solidFill>
                <a:srgbClr val="002060"/>
              </a:solidFill>
            </a:rPr>
            <a:t>.</a:t>
          </a:r>
        </a:p>
      </dsp:txBody>
      <dsp:txXfrm>
        <a:off x="3576100" y="1647072"/>
        <a:ext cx="1725326" cy="4207290"/>
      </dsp:txXfrm>
    </dsp:sp>
    <dsp:sp modelId="{C03EEA37-0B5F-476B-AD5E-3CA7FC846C6A}">
      <dsp:nvSpPr>
        <dsp:cNvPr id="0" name=""/>
        <dsp:cNvSpPr/>
      </dsp:nvSpPr>
      <dsp:spPr>
        <a:xfrm>
          <a:off x="4202662" y="1164510"/>
          <a:ext cx="2792833" cy="447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554"/>
              </a:lnTo>
              <a:lnTo>
                <a:pt x="2792833" y="223554"/>
              </a:lnTo>
              <a:lnTo>
                <a:pt x="2792833" y="44710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FD102-4397-46E9-8519-54E6B68F4B88}">
      <dsp:nvSpPr>
        <dsp:cNvPr id="0" name=""/>
        <dsp:cNvSpPr/>
      </dsp:nvSpPr>
      <dsp:spPr>
        <a:xfrm>
          <a:off x="5761394" y="1611618"/>
          <a:ext cx="2468203" cy="42964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2060"/>
              </a:solidFill>
            </a:rPr>
            <a:t>N</a:t>
          </a:r>
          <a:r>
            <a:rPr lang="vi-VN" sz="2400" kern="1200" dirty="0">
              <a:solidFill>
                <a:srgbClr val="002060"/>
              </a:solidFill>
            </a:rPr>
            <a:t>ăng lực khoa học tự</a:t>
          </a:r>
          <a:r>
            <a:rPr lang="en-US" sz="2400" kern="1200" dirty="0">
              <a:solidFill>
                <a:srgbClr val="002060"/>
              </a:solidFill>
            </a:rPr>
            <a:t> </a:t>
          </a:r>
          <a:r>
            <a:rPr lang="vi-VN" sz="2400" kern="1200" dirty="0">
              <a:solidFill>
                <a:srgbClr val="002060"/>
              </a:solidFill>
            </a:rPr>
            <a:t>nhiên, giúp các em có những hiểu biết ban đầu về thế giới tự nhiên, bước đầu có kĩ năng tìm hiểu môi trường tự nhiên xung</a:t>
          </a:r>
          <a:r>
            <a:rPr lang="en-US" sz="2400" kern="1200" dirty="0">
              <a:solidFill>
                <a:srgbClr val="002060"/>
              </a:solidFill>
            </a:rPr>
            <a:t> </a:t>
          </a:r>
          <a:r>
            <a:rPr lang="vi-VN" sz="2400" kern="1200" dirty="0">
              <a:solidFill>
                <a:srgbClr val="002060"/>
              </a:solidFill>
            </a:rPr>
            <a:t>quanh và khả năng vận dụng kiến thức</a:t>
          </a:r>
          <a:r>
            <a:rPr lang="en-US" sz="2400" kern="1200" dirty="0">
              <a:solidFill>
                <a:srgbClr val="002060"/>
              </a:solidFill>
            </a:rPr>
            <a:t>.</a:t>
          </a:r>
          <a:r>
            <a:rPr lang="vi-VN" sz="2400" kern="1200" dirty="0">
              <a:solidFill>
                <a:srgbClr val="002060"/>
              </a:solidFill>
            </a:rPr>
            <a:t> </a:t>
          </a:r>
          <a:endParaRPr lang="en-US" sz="2400" kern="1200" dirty="0">
            <a:solidFill>
              <a:srgbClr val="002060"/>
            </a:solidFill>
          </a:endParaRPr>
        </a:p>
      </dsp:txBody>
      <dsp:txXfrm>
        <a:off x="5833685" y="1683909"/>
        <a:ext cx="2323621" cy="41518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EAAB1-3DC5-460D-B6F6-61C6E5BAC5DF}">
      <dsp:nvSpPr>
        <dsp:cNvPr id="0" name=""/>
        <dsp:cNvSpPr/>
      </dsp:nvSpPr>
      <dsp:spPr>
        <a:xfrm>
          <a:off x="2841" y="1559751"/>
          <a:ext cx="2600642" cy="16406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YÊU CẦU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CẦN ĐẠT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50894" y="1607804"/>
        <a:ext cx="2504536" cy="1544544"/>
      </dsp:txXfrm>
    </dsp:sp>
    <dsp:sp modelId="{45861791-E871-4125-BD0B-740552F8F8FC}">
      <dsp:nvSpPr>
        <dsp:cNvPr id="0" name=""/>
        <dsp:cNvSpPr/>
      </dsp:nvSpPr>
      <dsp:spPr>
        <a:xfrm rot="16964417">
          <a:off x="1970676" y="1576440"/>
          <a:ext cx="1623692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623692" y="117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41930" y="1547626"/>
        <a:ext cx="81184" cy="81184"/>
      </dsp:txXfrm>
    </dsp:sp>
    <dsp:sp modelId="{16011664-ECB1-4017-8F93-742C5921371A}">
      <dsp:nvSpPr>
        <dsp:cNvPr id="0" name=""/>
        <dsp:cNvSpPr/>
      </dsp:nvSpPr>
      <dsp:spPr>
        <a:xfrm>
          <a:off x="2961560" y="0"/>
          <a:ext cx="1788899" cy="159272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Về</a:t>
          </a:r>
          <a:r>
            <a:rPr lang="en-US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vi-VN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phẩm chất chủ yếu và năng lực chung</a:t>
          </a:r>
          <a:endParaRPr lang="en-US" sz="24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08209" y="46649"/>
        <a:ext cx="1695601" cy="1499422"/>
      </dsp:txXfrm>
    </dsp:sp>
    <dsp:sp modelId="{8AEA38BD-D9AC-4C80-B1D5-E48773775855}">
      <dsp:nvSpPr>
        <dsp:cNvPr id="0" name=""/>
        <dsp:cNvSpPr/>
      </dsp:nvSpPr>
      <dsp:spPr>
        <a:xfrm rot="21580827">
          <a:off x="4750453" y="782126"/>
          <a:ext cx="880919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880919" y="1177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68890" y="771880"/>
        <a:ext cx="44045" cy="44045"/>
      </dsp:txXfrm>
    </dsp:sp>
    <dsp:sp modelId="{4F5B240E-84C8-420D-A108-32515AAD43C5}">
      <dsp:nvSpPr>
        <dsp:cNvPr id="0" name=""/>
        <dsp:cNvSpPr/>
      </dsp:nvSpPr>
      <dsp:spPr>
        <a:xfrm>
          <a:off x="5631365" y="40654"/>
          <a:ext cx="2278613" cy="150158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vi-VN" sz="2400" b="1" kern="1200" dirty="0">
              <a:solidFill>
                <a:srgbClr val="002060"/>
              </a:solidFill>
            </a:rPr>
            <a:t>theo các mức độ</a:t>
          </a:r>
          <a:endParaRPr lang="en-US" sz="2400" b="1" kern="1200" dirty="0">
            <a:solidFill>
              <a:srgbClr val="002060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vi-VN" sz="2400" b="1" kern="1200" dirty="0">
              <a:solidFill>
                <a:srgbClr val="002060"/>
              </a:solidFill>
            </a:rPr>
            <a:t>phù hợp với</a:t>
          </a:r>
          <a:br>
            <a:rPr lang="vi-VN" sz="2400" b="1" kern="1200" dirty="0">
              <a:solidFill>
                <a:srgbClr val="002060"/>
              </a:solidFill>
            </a:rPr>
          </a:br>
          <a:r>
            <a:rPr lang="vi-VN" sz="2400" b="1" kern="1200" dirty="0">
              <a:solidFill>
                <a:srgbClr val="002060"/>
              </a:solidFill>
            </a:rPr>
            <a:t>môn học, </a:t>
          </a:r>
          <a:endParaRPr lang="en-US" sz="2400" b="1" kern="1200" dirty="0">
            <a:solidFill>
              <a:srgbClr val="002060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vi-VN" sz="2400" b="1" kern="1200" dirty="0">
              <a:solidFill>
                <a:srgbClr val="002060"/>
              </a:solidFill>
            </a:rPr>
            <a:t>cấp học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5675345" y="84634"/>
        <a:ext cx="2190653" cy="1413625"/>
      </dsp:txXfrm>
    </dsp:sp>
    <dsp:sp modelId="{C28F81A9-4E31-4AE0-82FF-7B9B4EC14592}">
      <dsp:nvSpPr>
        <dsp:cNvPr id="0" name=""/>
        <dsp:cNvSpPr/>
      </dsp:nvSpPr>
      <dsp:spPr>
        <a:xfrm rot="4466712">
          <a:off x="2107010" y="3021843"/>
          <a:ext cx="1356782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356782" y="117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1482" y="2999701"/>
        <a:ext cx="67839" cy="67839"/>
      </dsp:txXfrm>
    </dsp:sp>
    <dsp:sp modelId="{9B955719-2C86-4841-A59C-532A5FD0A2A6}">
      <dsp:nvSpPr>
        <dsp:cNvPr id="0" name=""/>
        <dsp:cNvSpPr/>
      </dsp:nvSpPr>
      <dsp:spPr>
        <a:xfrm>
          <a:off x="2967319" y="3037379"/>
          <a:ext cx="1870640" cy="12995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V</a:t>
          </a:r>
          <a:r>
            <a:rPr lang="vi-VN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ề năng lực </a:t>
          </a:r>
          <a:endParaRPr lang="en-US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đặc thù</a:t>
          </a:r>
          <a:endParaRPr lang="en-US" sz="24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05382" y="3075442"/>
        <a:ext cx="1794514" cy="1223447"/>
      </dsp:txXfrm>
    </dsp:sp>
    <dsp:sp modelId="{AD6A0780-54FF-40A2-AD74-B27E90C75274}">
      <dsp:nvSpPr>
        <dsp:cNvPr id="0" name=""/>
        <dsp:cNvSpPr/>
      </dsp:nvSpPr>
      <dsp:spPr>
        <a:xfrm rot="17952943">
          <a:off x="4389675" y="2911067"/>
          <a:ext cx="175144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751448" y="1177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5221613" y="2879058"/>
        <a:ext cx="87572" cy="87572"/>
      </dsp:txXfrm>
    </dsp:sp>
    <dsp:sp modelId="{DBC3C8EC-E80D-431C-8EC6-91B371556988}">
      <dsp:nvSpPr>
        <dsp:cNvPr id="0" name=""/>
        <dsp:cNvSpPr/>
      </dsp:nvSpPr>
      <dsp:spPr>
        <a:xfrm>
          <a:off x="5692840" y="1784591"/>
          <a:ext cx="2612967" cy="747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/>
            <a:t>nhận thức</a:t>
          </a:r>
          <a:br>
            <a:rPr lang="vi-VN" sz="2400" b="1" kern="1200" dirty="0"/>
          </a:br>
          <a:r>
            <a:rPr lang="vi-VN" sz="2400" b="1" kern="1200" dirty="0"/>
            <a:t>khoa học tự nhiên</a:t>
          </a:r>
          <a:endParaRPr lang="en-US" sz="2400" b="1" kern="1200" dirty="0"/>
        </a:p>
      </dsp:txBody>
      <dsp:txXfrm>
        <a:off x="5714744" y="1806495"/>
        <a:ext cx="2569159" cy="704053"/>
      </dsp:txXfrm>
    </dsp:sp>
    <dsp:sp modelId="{5C285B00-EBB6-4987-A607-0C673E5F1447}">
      <dsp:nvSpPr>
        <dsp:cNvPr id="0" name=""/>
        <dsp:cNvSpPr/>
      </dsp:nvSpPr>
      <dsp:spPr>
        <a:xfrm rot="20516766">
          <a:off x="4816324" y="3539205"/>
          <a:ext cx="87885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878855" y="1177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81" y="3529011"/>
        <a:ext cx="43942" cy="43942"/>
      </dsp:txXfrm>
    </dsp:sp>
    <dsp:sp modelId="{9117415C-1A4C-4109-816D-C599D4404914}">
      <dsp:nvSpPr>
        <dsp:cNvPr id="0" name=""/>
        <dsp:cNvSpPr/>
      </dsp:nvSpPr>
      <dsp:spPr>
        <a:xfrm>
          <a:off x="5673545" y="2884449"/>
          <a:ext cx="2708454" cy="1060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/>
            <a:t>tìm hiểu môi trường tự nhiên xung quanh</a:t>
          </a:r>
          <a:endParaRPr lang="en-US" sz="2400" b="1" kern="1200" dirty="0"/>
        </a:p>
      </dsp:txBody>
      <dsp:txXfrm>
        <a:off x="5704612" y="2915516"/>
        <a:ext cx="2646320" cy="998565"/>
      </dsp:txXfrm>
    </dsp:sp>
    <dsp:sp modelId="{26ED4BA7-185E-4562-B25A-37C7EDE61E1A}">
      <dsp:nvSpPr>
        <dsp:cNvPr id="0" name=""/>
        <dsp:cNvSpPr/>
      </dsp:nvSpPr>
      <dsp:spPr>
        <a:xfrm rot="3144186">
          <a:off x="4569274" y="4221393"/>
          <a:ext cx="1378236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378236" y="1177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3936" y="4198714"/>
        <a:ext cx="68911" cy="68911"/>
      </dsp:txXfrm>
    </dsp:sp>
    <dsp:sp modelId="{485B7A21-0DD0-44B0-82A0-002392F6598E}">
      <dsp:nvSpPr>
        <dsp:cNvPr id="0" name=""/>
        <dsp:cNvSpPr/>
      </dsp:nvSpPr>
      <dsp:spPr>
        <a:xfrm>
          <a:off x="5678825" y="4191000"/>
          <a:ext cx="2703174" cy="11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/>
            <a:t>vận dụng kiến thức, kĩ năng đã học </a:t>
          </a:r>
          <a:endParaRPr lang="en-US" sz="2400" b="1" kern="1200" dirty="0"/>
        </a:p>
      </dsp:txBody>
      <dsp:txXfrm>
        <a:off x="5713279" y="4225454"/>
        <a:ext cx="2634266" cy="11074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EAAB1-3DC5-460D-B6F6-61C6E5BAC5DF}">
      <dsp:nvSpPr>
        <dsp:cNvPr id="0" name=""/>
        <dsp:cNvSpPr/>
      </dsp:nvSpPr>
      <dsp:spPr>
        <a:xfrm>
          <a:off x="0" y="2552701"/>
          <a:ext cx="1750964" cy="15108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PHƯƠNG PHÁP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GIÁO DỤC </a:t>
          </a:r>
        </a:p>
      </dsp:txBody>
      <dsp:txXfrm>
        <a:off x="44252" y="2596953"/>
        <a:ext cx="1662460" cy="1422377"/>
      </dsp:txXfrm>
    </dsp:sp>
    <dsp:sp modelId="{45861791-E871-4125-BD0B-740552F8F8FC}">
      <dsp:nvSpPr>
        <dsp:cNvPr id="0" name=""/>
        <dsp:cNvSpPr/>
      </dsp:nvSpPr>
      <dsp:spPr>
        <a:xfrm rot="16652208">
          <a:off x="820024" y="2241465"/>
          <a:ext cx="2142955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2142955" y="44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7928" y="2192346"/>
        <a:ext cx="107147" cy="107147"/>
      </dsp:txXfrm>
    </dsp:sp>
    <dsp:sp modelId="{16011664-ECB1-4017-8F93-742C5921371A}">
      <dsp:nvSpPr>
        <dsp:cNvPr id="0" name=""/>
        <dsp:cNvSpPr/>
      </dsp:nvSpPr>
      <dsp:spPr>
        <a:xfrm>
          <a:off x="2032040" y="663904"/>
          <a:ext cx="1263178" cy="103959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</a:t>
          </a:r>
          <a:r>
            <a:rPr lang="vi-VN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</a:t>
          </a: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hư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ớng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chung</a:t>
          </a:r>
          <a:endParaRPr lang="en-US" sz="1600" kern="1200" dirty="0">
            <a:solidFill>
              <a:srgbClr val="0250CE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62489" y="694353"/>
        <a:ext cx="1202280" cy="978692"/>
      </dsp:txXfrm>
    </dsp:sp>
    <dsp:sp modelId="{8AEA38BD-D9AC-4C80-B1D5-E48773775855}">
      <dsp:nvSpPr>
        <dsp:cNvPr id="0" name=""/>
        <dsp:cNvSpPr/>
      </dsp:nvSpPr>
      <dsp:spPr>
        <a:xfrm rot="17398819">
          <a:off x="3063878" y="848977"/>
          <a:ext cx="702838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702838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7726" y="835861"/>
        <a:ext cx="35141" cy="35141"/>
      </dsp:txXfrm>
    </dsp:sp>
    <dsp:sp modelId="{4F5B240E-84C8-420D-A108-32515AAD43C5}">
      <dsp:nvSpPr>
        <dsp:cNvPr id="0" name=""/>
        <dsp:cNvSpPr/>
      </dsp:nvSpPr>
      <dsp:spPr>
        <a:xfrm>
          <a:off x="3535376" y="258531"/>
          <a:ext cx="4816041" cy="529267"/>
        </a:xfrm>
        <a:prstGeom prst="roundRect">
          <a:avLst>
            <a:gd name="adj" fmla="val 10000"/>
          </a:avLst>
        </a:prstGeom>
        <a:solidFill>
          <a:schemeClr val="accent1">
            <a:alpha val="9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chức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endParaRPr lang="en-US" sz="16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huy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tích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cực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chủđộng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sáng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6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0878" y="274033"/>
        <a:ext cx="4785037" cy="498263"/>
      </dsp:txXfrm>
    </dsp:sp>
    <dsp:sp modelId="{34BCF7BC-B84D-4658-A45D-E3DDE0BB5872}">
      <dsp:nvSpPr>
        <dsp:cNvPr id="0" name=""/>
        <dsp:cNvSpPr/>
      </dsp:nvSpPr>
      <dsp:spPr>
        <a:xfrm rot="19986949">
          <a:off x="3281743" y="1122866"/>
          <a:ext cx="249357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249357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0188" y="1121087"/>
        <a:ext cx="12467" cy="12467"/>
      </dsp:txXfrm>
    </dsp:sp>
    <dsp:sp modelId="{F96AEF3C-1C00-4F09-82DB-D75AE6D30FE1}">
      <dsp:nvSpPr>
        <dsp:cNvPr id="0" name=""/>
        <dsp:cNvSpPr/>
      </dsp:nvSpPr>
      <dsp:spPr>
        <a:xfrm>
          <a:off x="3517626" y="914410"/>
          <a:ext cx="4861793" cy="3130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gắn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liền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vớithực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tiễn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3526795" y="923579"/>
        <a:ext cx="4843455" cy="294726"/>
      </dsp:txXfrm>
    </dsp:sp>
    <dsp:sp modelId="{22C09D68-6931-4E52-A788-E6EB089CE080}">
      <dsp:nvSpPr>
        <dsp:cNvPr id="0" name=""/>
        <dsp:cNvSpPr/>
      </dsp:nvSpPr>
      <dsp:spPr>
        <a:xfrm rot="3959167">
          <a:off x="3133166" y="1428849"/>
          <a:ext cx="546511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546511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2759" y="1419641"/>
        <a:ext cx="27325" cy="27325"/>
      </dsp:txXfrm>
    </dsp:sp>
    <dsp:sp modelId="{DFA7865D-215F-4CC9-A6AB-426511EBB391}">
      <dsp:nvSpPr>
        <dsp:cNvPr id="0" name=""/>
        <dsp:cNvSpPr/>
      </dsp:nvSpPr>
      <dsp:spPr>
        <a:xfrm>
          <a:off x="3517626" y="1278786"/>
          <a:ext cx="4802780" cy="808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Vận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pháp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giáo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phù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dung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giáo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đối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tượng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cụthể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3541299" y="1302459"/>
        <a:ext cx="4755434" cy="760899"/>
      </dsp:txXfrm>
    </dsp:sp>
    <dsp:sp modelId="{C28F81A9-4E31-4AE0-82FF-7B9B4EC14592}">
      <dsp:nvSpPr>
        <dsp:cNvPr id="0" name=""/>
        <dsp:cNvSpPr/>
      </dsp:nvSpPr>
      <dsp:spPr>
        <a:xfrm rot="20012336">
          <a:off x="1729616" y="3212887"/>
          <a:ext cx="407548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407548" y="44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3201" y="3207153"/>
        <a:ext cx="20377" cy="20377"/>
      </dsp:txXfrm>
    </dsp:sp>
    <dsp:sp modelId="{9B955719-2C86-4841-A59C-532A5FD0A2A6}">
      <dsp:nvSpPr>
        <dsp:cNvPr id="0" name=""/>
        <dsp:cNvSpPr/>
      </dsp:nvSpPr>
      <dsp:spPr>
        <a:xfrm>
          <a:off x="2115816" y="2202990"/>
          <a:ext cx="1651634" cy="184710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</a:t>
          </a:r>
          <a:r>
            <a:rPr lang="vi-VN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</a:t>
          </a: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hư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ớng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endParaRPr lang="en-US" sz="1600" b="0" i="0" kern="1200" dirty="0">
            <a:solidFill>
              <a:srgbClr val="0250CE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 </a:t>
          </a:r>
          <a:r>
            <a:rPr lang="vi-VN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pháp</a:t>
          </a: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ình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endParaRPr lang="en-US" sz="1600" b="0" i="0" kern="1200" dirty="0">
            <a:solidFill>
              <a:srgbClr val="0250CE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phẩm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chủ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yếu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chung</a:t>
          </a:r>
          <a:endParaRPr lang="en-US" sz="1600" kern="1200" dirty="0">
            <a:solidFill>
              <a:srgbClr val="0250CE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4191" y="2251365"/>
        <a:ext cx="1554884" cy="1750353"/>
      </dsp:txXfrm>
    </dsp:sp>
    <dsp:sp modelId="{AD6A0780-54FF-40A2-AD74-B27E90C75274}">
      <dsp:nvSpPr>
        <dsp:cNvPr id="0" name=""/>
        <dsp:cNvSpPr/>
      </dsp:nvSpPr>
      <dsp:spPr>
        <a:xfrm rot="19242751">
          <a:off x="3657467" y="2813960"/>
          <a:ext cx="973221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973221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9747" y="2794084"/>
        <a:ext cx="48661" cy="48661"/>
      </dsp:txXfrm>
    </dsp:sp>
    <dsp:sp modelId="{DBC3C8EC-E80D-431C-8EC6-91B371556988}">
      <dsp:nvSpPr>
        <dsp:cNvPr id="0" name=""/>
        <dsp:cNvSpPr/>
      </dsp:nvSpPr>
      <dsp:spPr>
        <a:xfrm>
          <a:off x="4520703" y="2082462"/>
          <a:ext cx="3777080" cy="855649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qua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nghiệm,thực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trải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nghiệm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khám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tựnhiên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5764" y="2107523"/>
        <a:ext cx="3726958" cy="805527"/>
      </dsp:txXfrm>
    </dsp:sp>
    <dsp:sp modelId="{5C285B00-EBB6-4987-A607-0C673E5F1447}">
      <dsp:nvSpPr>
        <dsp:cNvPr id="0" name=""/>
        <dsp:cNvSpPr/>
      </dsp:nvSpPr>
      <dsp:spPr>
        <a:xfrm rot="1399864">
          <a:off x="3733913" y="3284530"/>
          <a:ext cx="820329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820329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3569" y="3268477"/>
        <a:ext cx="41016" cy="41016"/>
      </dsp:txXfrm>
    </dsp:sp>
    <dsp:sp modelId="{9117415C-1A4C-4109-816D-C599D4404914}">
      <dsp:nvSpPr>
        <dsp:cNvPr id="0" name=""/>
        <dsp:cNvSpPr/>
      </dsp:nvSpPr>
      <dsp:spPr>
        <a:xfrm>
          <a:off x="4520703" y="3029840"/>
          <a:ext cx="3806083" cy="843176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góp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chủ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tiếp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ở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5399" y="3054536"/>
        <a:ext cx="3756691" cy="793784"/>
      </dsp:txXfrm>
    </dsp:sp>
    <dsp:sp modelId="{50D991D4-772F-40D6-A8FD-6BBCA184F6AD}">
      <dsp:nvSpPr>
        <dsp:cNvPr id="0" name=""/>
        <dsp:cNvSpPr/>
      </dsp:nvSpPr>
      <dsp:spPr>
        <a:xfrm rot="4744201">
          <a:off x="1025610" y="4182516"/>
          <a:ext cx="1790132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1790132" y="44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5923" y="4142218"/>
        <a:ext cx="89506" cy="89506"/>
      </dsp:txXfrm>
    </dsp:sp>
    <dsp:sp modelId="{5B32104E-7A28-4683-98F4-ADB4FA0511A8}">
      <dsp:nvSpPr>
        <dsp:cNvPr id="0" name=""/>
        <dsp:cNvSpPr/>
      </dsp:nvSpPr>
      <dsp:spPr>
        <a:xfrm>
          <a:off x="2090389" y="4281237"/>
          <a:ext cx="1866509" cy="156912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</a:t>
          </a:r>
          <a:r>
            <a:rPr lang="vi-VN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</a:t>
          </a: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hư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ớng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</a:t>
          </a: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hương </a:t>
          </a:r>
          <a:r>
            <a:rPr lang="vi-VN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pháp</a:t>
          </a:r>
          <a:r>
            <a:rPr lang="vi-VN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khoa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600" b="0" i="0" kern="1200" dirty="0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err="1">
              <a:solidFill>
                <a:srgbClr val="0250CE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endParaRPr lang="en-US" sz="1600" kern="1200" dirty="0">
            <a:solidFill>
              <a:srgbClr val="0250CE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6347" y="4327195"/>
        <a:ext cx="1774593" cy="1477210"/>
      </dsp:txXfrm>
    </dsp:sp>
    <dsp:sp modelId="{7E1AD78B-5BAE-496B-ADA4-FFDCE6D5149D}">
      <dsp:nvSpPr>
        <dsp:cNvPr id="0" name=""/>
        <dsp:cNvSpPr/>
      </dsp:nvSpPr>
      <dsp:spPr>
        <a:xfrm rot="17822171">
          <a:off x="3727915" y="4687412"/>
          <a:ext cx="839619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839619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6735" y="4670877"/>
        <a:ext cx="41980" cy="41980"/>
      </dsp:txXfrm>
    </dsp:sp>
    <dsp:sp modelId="{94F664C6-7F19-405D-9CED-BCD95305AE50}">
      <dsp:nvSpPr>
        <dsp:cNvPr id="0" name=""/>
        <dsp:cNvSpPr/>
      </dsp:nvSpPr>
      <dsp:spPr>
        <a:xfrm>
          <a:off x="4338551" y="4025563"/>
          <a:ext cx="4043448" cy="58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khoa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355678" y="4042690"/>
        <a:ext cx="4009194" cy="550488"/>
      </dsp:txXfrm>
    </dsp:sp>
    <dsp:sp modelId="{EC52457A-A087-4790-9DE5-2E58AC7689CC}">
      <dsp:nvSpPr>
        <dsp:cNvPr id="0" name=""/>
        <dsp:cNvSpPr/>
      </dsp:nvSpPr>
      <dsp:spPr>
        <a:xfrm rot="21424988">
          <a:off x="3956626" y="5050618"/>
          <a:ext cx="421606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421606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6889" y="5044533"/>
        <a:ext cx="21080" cy="21080"/>
      </dsp:txXfrm>
    </dsp:sp>
    <dsp:sp modelId="{3B0241DA-E0CA-4FA4-A88B-CFACE4565F90}">
      <dsp:nvSpPr>
        <dsp:cNvPr id="0" name=""/>
        <dsp:cNvSpPr/>
      </dsp:nvSpPr>
      <dsp:spPr>
        <a:xfrm>
          <a:off x="4377959" y="4754315"/>
          <a:ext cx="4004040" cy="580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quanh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394948" y="4771304"/>
        <a:ext cx="3970062" cy="546083"/>
      </dsp:txXfrm>
    </dsp:sp>
    <dsp:sp modelId="{AAB1F203-861E-454E-B9B9-3BC92A270FAB}">
      <dsp:nvSpPr>
        <dsp:cNvPr id="0" name=""/>
        <dsp:cNvSpPr/>
      </dsp:nvSpPr>
      <dsp:spPr>
        <a:xfrm rot="3343906">
          <a:off x="3779934" y="5396056"/>
          <a:ext cx="810034" cy="8909"/>
        </a:xfrm>
        <a:custGeom>
          <a:avLst/>
          <a:gdLst/>
          <a:ahLst/>
          <a:cxnLst/>
          <a:rect l="0" t="0" r="0" b="0"/>
          <a:pathLst>
            <a:path>
              <a:moveTo>
                <a:pt x="0" y="4454"/>
              </a:moveTo>
              <a:lnTo>
                <a:pt x="810034" y="445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4701" y="5380260"/>
        <a:ext cx="40501" cy="40501"/>
      </dsp:txXfrm>
    </dsp:sp>
    <dsp:sp modelId="{3808AD30-7F00-4485-96D9-AB9AD8F615FB}">
      <dsp:nvSpPr>
        <dsp:cNvPr id="0" name=""/>
        <dsp:cNvSpPr/>
      </dsp:nvSpPr>
      <dsp:spPr>
        <a:xfrm>
          <a:off x="4413004" y="5483067"/>
          <a:ext cx="3968995" cy="504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vận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kĩ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năngvào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tiễn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427775" y="5497838"/>
        <a:ext cx="3939453" cy="4747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30C63-7189-4275-A100-C1B5F7A87BDB}">
      <dsp:nvSpPr>
        <dsp:cNvPr id="0" name=""/>
        <dsp:cNvSpPr/>
      </dsp:nvSpPr>
      <dsp:spPr>
        <a:xfrm>
          <a:off x="685800" y="0"/>
          <a:ext cx="7017754" cy="8701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kern="1200" dirty="0">
              <a:solidFill>
                <a:srgbClr val="C00000"/>
              </a:solidFill>
            </a:rPr>
            <a:t>THIẾT BỊ DẠY HỌC</a:t>
          </a:r>
          <a:r>
            <a:rPr lang="en-US" sz="3600" kern="1200" dirty="0">
              <a:solidFill>
                <a:srgbClr val="FF0000"/>
              </a:solidFill>
            </a:rPr>
            <a:t>:</a:t>
          </a:r>
          <a:r>
            <a:rPr lang="vi-VN" sz="3600" kern="1200" dirty="0">
              <a:solidFill>
                <a:srgbClr val="FF0000"/>
              </a:solidFill>
            </a:rPr>
            <a:t> </a:t>
          </a:r>
          <a:endParaRPr lang="en-US" sz="3600" kern="1200" dirty="0">
            <a:solidFill>
              <a:srgbClr val="FF0000"/>
            </a:solidFill>
          </a:endParaRPr>
        </a:p>
      </dsp:txBody>
      <dsp:txXfrm>
        <a:off x="711285" y="25485"/>
        <a:ext cx="6966784" cy="819154"/>
      </dsp:txXfrm>
    </dsp:sp>
    <dsp:sp modelId="{7F80C8A2-652E-497F-B9C7-B4426FD2C466}">
      <dsp:nvSpPr>
        <dsp:cNvPr id="0" name=""/>
        <dsp:cNvSpPr/>
      </dsp:nvSpPr>
      <dsp:spPr>
        <a:xfrm>
          <a:off x="1132828" y="870124"/>
          <a:ext cx="3061849" cy="653877"/>
        </a:xfrm>
        <a:custGeom>
          <a:avLst/>
          <a:gdLst/>
          <a:ahLst/>
          <a:cxnLst/>
          <a:rect l="0" t="0" r="0" b="0"/>
          <a:pathLst>
            <a:path>
              <a:moveTo>
                <a:pt x="3061849" y="0"/>
              </a:moveTo>
              <a:lnTo>
                <a:pt x="3061849" y="326938"/>
              </a:lnTo>
              <a:lnTo>
                <a:pt x="0" y="326938"/>
              </a:lnTo>
              <a:lnTo>
                <a:pt x="0" y="6538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71D3F-38EC-4EF3-98E3-4278102F7F09}">
      <dsp:nvSpPr>
        <dsp:cNvPr id="0" name=""/>
        <dsp:cNvSpPr/>
      </dsp:nvSpPr>
      <dsp:spPr>
        <a:xfrm>
          <a:off x="0" y="1524001"/>
          <a:ext cx="2265655" cy="248650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a)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cả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lớp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video,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59" y="1590360"/>
        <a:ext cx="2132937" cy="2353789"/>
      </dsp:txXfrm>
    </dsp:sp>
    <dsp:sp modelId="{C03EEA37-0B5F-476B-AD5E-3CA7FC846C6A}">
      <dsp:nvSpPr>
        <dsp:cNvPr id="0" name=""/>
        <dsp:cNvSpPr/>
      </dsp:nvSpPr>
      <dsp:spPr>
        <a:xfrm>
          <a:off x="3738599" y="870124"/>
          <a:ext cx="456077" cy="640389"/>
        </a:xfrm>
        <a:custGeom>
          <a:avLst/>
          <a:gdLst/>
          <a:ahLst/>
          <a:cxnLst/>
          <a:rect l="0" t="0" r="0" b="0"/>
          <a:pathLst>
            <a:path>
              <a:moveTo>
                <a:pt x="456077" y="0"/>
              </a:moveTo>
              <a:lnTo>
                <a:pt x="456077" y="320194"/>
              </a:lnTo>
              <a:lnTo>
                <a:pt x="0" y="320194"/>
              </a:lnTo>
              <a:lnTo>
                <a:pt x="0" y="64038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FD102-4397-46E9-8519-54E6B68F4B88}">
      <dsp:nvSpPr>
        <dsp:cNvPr id="0" name=""/>
        <dsp:cNvSpPr/>
      </dsp:nvSpPr>
      <dsp:spPr>
        <a:xfrm>
          <a:off x="2367961" y="1510514"/>
          <a:ext cx="2741276" cy="465056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2060"/>
              </a:solidFill>
            </a:rPr>
            <a:t>   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b)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nhân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cụ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đo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nhiệt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kính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lúp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kính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hiển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vi. 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cụ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thí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nghiệm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Sơ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đồ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câm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mũi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ghi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chú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rời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Bộ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rời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448250" y="1590803"/>
        <a:ext cx="2580698" cy="4489989"/>
      </dsp:txXfrm>
    </dsp:sp>
    <dsp:sp modelId="{642D386F-04CD-4B9D-AD4A-79557E106689}">
      <dsp:nvSpPr>
        <dsp:cNvPr id="0" name=""/>
        <dsp:cNvSpPr/>
      </dsp:nvSpPr>
      <dsp:spPr>
        <a:xfrm>
          <a:off x="4194677" y="870124"/>
          <a:ext cx="2632394" cy="69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595"/>
              </a:lnTo>
              <a:lnTo>
                <a:pt x="2632394" y="347595"/>
              </a:lnTo>
              <a:lnTo>
                <a:pt x="2632394" y="6951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6EB48-E2C7-48C9-82A2-95A977FB48D9}">
      <dsp:nvSpPr>
        <dsp:cNvPr id="0" name=""/>
        <dsp:cNvSpPr/>
      </dsp:nvSpPr>
      <dsp:spPr>
        <a:xfrm>
          <a:off x="5274796" y="1565315"/>
          <a:ext cx="3104550" cy="457460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c)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Ngoài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ra,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chú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khai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thác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xã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hội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xung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thời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khuyến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khích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giáo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bằng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vật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sẵn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ở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địa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cũng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hiện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đại</a:t>
          </a:r>
          <a:r>
            <a:rPr lang="en-US" sz="24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5725" y="1656244"/>
        <a:ext cx="2922692" cy="4392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0">
    <p:wedge/>
    <p:sndAc>
      <p:stSnd>
        <p:snd r:embed="rId1" name="arrow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2D359-6189-4DAF-9B4A-C8F1D0E89366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FEB3B-C945-461A-B4E3-8D3DB7681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E439B-E352-4333-8BA3-465BEE7EAF0F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AF37E-DFDB-4436-8D66-513870F36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DC4B-449A-4A1C-B5D5-72BD3B13D14A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E2F38-068F-4A54-8A53-6081EF2BB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2A1F7-94B1-47B8-A680-233DAE4FD2D5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1521-9A94-48EE-A8F2-47CD71154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35CF-2CAB-45A4-AA76-BB39D8A21850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5B954-FB32-4E57-AD2C-1B65BAA40B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8E22B-17C8-4733-A249-342C2FC572AF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F29F9-681C-4B60-85D6-8A00F3B0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2F50C-F843-4585-901C-C4662BCDC48B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41F87-C809-4AA4-94BB-AC7210C3C3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C84A6-3F87-4561-9232-1528C7E27F60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73222-221F-425F-A860-89C95354F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5851-B9D8-43CC-AABB-C8FC43189D4C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8F46-DE8E-4E9E-8B7A-A0443D7423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C4BC8-3EF4-4F44-8187-90F5FE7F5060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28D32-DBDB-47B2-A1AB-008641309B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289F3-5374-498E-BBAE-378C805EEC24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A6386-AFEF-4C97-990C-DD6B47653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0">
    <p:wedge/>
    <p:sndAc>
      <p:stSnd>
        <p:snd r:embed="rId1" name="arrow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0">
    <p:wedge/>
    <p:sndAc>
      <p:stSnd>
        <p:snd r:embed="rId1" name="arrow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advTm="0">
    <p:wedge/>
    <p:sndAc>
      <p:stSnd>
        <p:snd r:embed="rId13" name="arrow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A95145-D952-4118-BDEF-64101BCE29C8}" type="datetimeFigureOut">
              <a:rPr lang="en-US"/>
              <a:pPr>
                <a:defRPr/>
              </a:pPr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5B6EF3-D262-43F2-889A-751E01E8A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advTm="0">
    <p:wedge/>
    <p:sndAc>
      <p:stSnd>
        <p:snd r:embed="rId13" name="arrow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066800"/>
            <a:ext cx="838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3000" b="1" dirty="0" smtClean="0">
                <a:solidFill>
                  <a:srgbClr val="FFFF00"/>
                </a:solidFill>
              </a:rPr>
              <a:t>CHƯƠNG </a:t>
            </a:r>
            <a:r>
              <a:rPr lang="vi-VN" sz="3000" b="1" dirty="0">
                <a:solidFill>
                  <a:srgbClr val="FFFF00"/>
                </a:solidFill>
              </a:rPr>
              <a:t>TRÌNH GIÁO DỤC PHỔ THÔNG</a:t>
            </a:r>
          </a:p>
        </p:txBody>
      </p:sp>
      <p:sp>
        <p:nvSpPr>
          <p:cNvPr id="5" name="Rectangle 4"/>
          <p:cNvSpPr/>
          <p:nvPr/>
        </p:nvSpPr>
        <p:spPr>
          <a:xfrm>
            <a:off x="677369" y="4437112"/>
            <a:ext cx="8246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r>
              <a:rPr lang="vi-VN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861885" y="2152846"/>
            <a:ext cx="787733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MÔN </a:t>
            </a:r>
            <a:r>
              <a:rPr lang="en-US" sz="6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khoa</a:t>
            </a: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học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695" y="4106554"/>
            <a:ext cx="88666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200" b="1" dirty="0">
                <a:solidFill>
                  <a:schemeClr val="accent1">
                    <a:lumMod val="50000"/>
                  </a:schemeClr>
                </a:solidFill>
              </a:rPr>
              <a:t>(Ban hành kèm theo Thông tư số 32/2018/TT-BGDĐT</a:t>
            </a:r>
          </a:p>
          <a:p>
            <a:pPr lvl="0" algn="ctr"/>
            <a:r>
              <a:rPr lang="vi-VN" sz="2200" b="1" dirty="0">
                <a:solidFill>
                  <a:schemeClr val="accent1">
                    <a:lumMod val="50000"/>
                  </a:schemeClr>
                </a:solidFill>
              </a:rPr>
              <a:t>ngày 26 tháng 12 năm 2018 của Bộ trưởng Bộ Giáo dục và Đào tạo)</a:t>
            </a:r>
          </a:p>
        </p:txBody>
      </p:sp>
      <p:sp>
        <p:nvSpPr>
          <p:cNvPr id="6" name="Rectangle 5"/>
          <p:cNvSpPr/>
          <p:nvPr/>
        </p:nvSpPr>
        <p:spPr>
          <a:xfrm>
            <a:off x="3305421" y="5334000"/>
            <a:ext cx="2621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3200" b="1" dirty="0">
                <a:solidFill>
                  <a:schemeClr val="accent6">
                    <a:lumMod val="50000"/>
                  </a:schemeClr>
                </a:solidFill>
              </a:rPr>
              <a:t>Hà Nội, 2018</a:t>
            </a:r>
          </a:p>
        </p:txBody>
      </p:sp>
    </p:spTree>
    <p:extLst>
      <p:ext uri="{BB962C8B-B14F-4D97-AF65-F5344CB8AC3E}">
        <p14:creationId xmlns="" xmlns:p14="http://schemas.microsoft.com/office/powerpoint/2010/main" val="1260262660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623457049"/>
              </p:ext>
            </p:extLst>
          </p:nvPr>
        </p:nvGraphicFramePr>
        <p:xfrm>
          <a:off x="381000" y="266700"/>
          <a:ext cx="8382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85800" y="319827"/>
            <a:ext cx="7772400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</a:rPr>
              <a:t>PHƯƠNG PHÁP DẠY HỌC</a:t>
            </a:r>
            <a:endParaRPr lang="vi-VN" sz="4000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6206635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ỗ dành sẵn cho Nội dung 3">
            <a:extLst>
              <a:ext uri="{FF2B5EF4-FFF2-40B4-BE49-F238E27FC236}">
                <a16:creationId xmlns="" xmlns:a16="http://schemas.microsoft.com/office/drawing/2014/main" id="{D98BE403-3301-438F-8D4B-DA427D6A4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94939330"/>
              </p:ext>
            </p:extLst>
          </p:nvPr>
        </p:nvGraphicFramePr>
        <p:xfrm>
          <a:off x="609600" y="2555385"/>
          <a:ext cx="8077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559">
                  <a:extLst>
                    <a:ext uri="{9D8B030D-6E8A-4147-A177-3AD203B41FA5}">
                      <a16:colId xmlns="" xmlns:a16="http://schemas.microsoft.com/office/drawing/2014/main" val="2986397251"/>
                    </a:ext>
                  </a:extLst>
                </a:gridCol>
                <a:gridCol w="1940727">
                  <a:extLst>
                    <a:ext uri="{9D8B030D-6E8A-4147-A177-3AD203B41FA5}">
                      <a16:colId xmlns="" xmlns:a16="http://schemas.microsoft.com/office/drawing/2014/main" val="1084318546"/>
                    </a:ext>
                  </a:extLst>
                </a:gridCol>
                <a:gridCol w="1868714">
                  <a:extLst>
                    <a:ext uri="{9D8B030D-6E8A-4147-A177-3AD203B41FA5}">
                      <a16:colId xmlns="" xmlns:a16="http://schemas.microsoft.com/office/drawing/2014/main" val="481572731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697345274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en-US" sz="2400" dirty="0" smtClean="0">
                        <a:solidFill>
                          <a:srgbClr val="B0206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342900" indent="-342900" algn="ctr">
                        <a:buNone/>
                      </a:pPr>
                      <a:r>
                        <a:rPr lang="en-US" sz="2400" dirty="0" err="1" smtClean="0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Mục</a:t>
                      </a:r>
                      <a:r>
                        <a:rPr lang="en-US" sz="2400" dirty="0" smtClean="0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tiêu</a:t>
                      </a:r>
                      <a:r>
                        <a:rPr lang="en-US" sz="2400" dirty="0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endParaRPr lang="en-US" sz="2400" dirty="0" smtClean="0">
                        <a:solidFill>
                          <a:srgbClr val="B0206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342900" indent="-342900" algn="ctr">
                        <a:buNone/>
                      </a:pPr>
                      <a:r>
                        <a:rPr lang="en-US" sz="2400" dirty="0" err="1" smtClean="0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đánh</a:t>
                      </a:r>
                      <a:r>
                        <a:rPr lang="en-US" sz="2400" dirty="0" smtClean="0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B0206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giá</a:t>
                      </a:r>
                      <a:endParaRPr lang="en-US" sz="2400" dirty="0">
                        <a:solidFill>
                          <a:srgbClr val="B02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Căn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cứ</a:t>
                      </a:r>
                      <a:r>
                        <a:rPr kumimoji="0" lang="en-US" sz="2400" b="1" kern="1200" dirty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đánh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endParaRPr lang="en-US" sz="2400" dirty="0">
                        <a:solidFill>
                          <a:srgbClr val="B02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Kết</a:t>
                      </a:r>
                      <a:r>
                        <a:rPr kumimoji="0" lang="en-US" sz="2400" b="1" kern="1200" dirty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hợp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đánh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endParaRPr lang="en-US" sz="2400" dirty="0">
                        <a:solidFill>
                          <a:srgbClr val="B02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2400" b="1" kern="1200" dirty="0" smtClean="0">
                        <a:solidFill>
                          <a:srgbClr val="B02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Phương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pháp</a:t>
                      </a:r>
                      <a:r>
                        <a:rPr kumimoji="0" lang="en-US" sz="2400" b="1" kern="1200" dirty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400" b="1" kern="1200" dirty="0" err="1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công</a:t>
                      </a:r>
                      <a:r>
                        <a:rPr kumimoji="0" lang="en-US" sz="2400" b="1" kern="1200" dirty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cụ</a:t>
                      </a:r>
                      <a:r>
                        <a:rPr kumimoji="0" lang="en-US" sz="2400" b="1" kern="1200" dirty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2400" b="1" kern="1200" dirty="0" smtClean="0">
                        <a:solidFill>
                          <a:srgbClr val="B02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đánh</a:t>
                      </a:r>
                      <a:r>
                        <a:rPr kumimoji="0" lang="en-US" sz="2400" b="1" kern="1200" dirty="0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 smtClean="0">
                          <a:solidFill>
                            <a:srgbClr val="B02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endParaRPr lang="en-US" sz="2400" dirty="0">
                        <a:solidFill>
                          <a:srgbClr val="B02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5353627"/>
                  </a:ext>
                </a:extLst>
              </a:tr>
            </a:tbl>
          </a:graphicData>
        </a:graphic>
      </p:graphicFrame>
      <p:sp>
        <p:nvSpPr>
          <p:cNvPr id="5" name="Text Box 7">
            <a:extLst>
              <a:ext uri="{FF2B5EF4-FFF2-40B4-BE49-F238E27FC236}">
                <a16:creationId xmlns="" xmlns:a16="http://schemas.microsoft.com/office/drawing/2014/main" id="{6C41795D-AEC4-4647-8ECA-33484C7B844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86697" y="381000"/>
            <a:ext cx="8276304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</a:rPr>
              <a:t>ĐÁNH GIÁ KẾT QUẢ GIÁO DỤC</a:t>
            </a:r>
            <a:endParaRPr lang="vi-VN" sz="36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rot="5400000">
            <a:off x="2498213" y="387966"/>
            <a:ext cx="1533438" cy="27198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</p:cNvCxnSpPr>
          <p:nvPr/>
        </p:nvCxnSpPr>
        <p:spPr>
          <a:xfrm rot="5400000">
            <a:off x="3298313" y="1188066"/>
            <a:ext cx="1533438" cy="11196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</p:cNvCxnSpPr>
          <p:nvPr/>
        </p:nvCxnSpPr>
        <p:spPr>
          <a:xfrm rot="16200000" flipH="1">
            <a:off x="4250805" y="1355208"/>
            <a:ext cx="1533438" cy="7853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 rot="16200000" flipH="1">
            <a:off x="5279505" y="326508"/>
            <a:ext cx="1533438" cy="28427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79215825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ỗ dành sẵn cho Nội dung 3">
            <a:extLst>
              <a:ext uri="{FF2B5EF4-FFF2-40B4-BE49-F238E27FC236}">
                <a16:creationId xmlns="" xmlns:a16="http://schemas.microsoft.com/office/drawing/2014/main" id="{67E9C055-7F9D-4F29-A036-1B7EBC813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4888286"/>
              </p:ext>
            </p:extLst>
          </p:nvPr>
        </p:nvGraphicFramePr>
        <p:xfrm>
          <a:off x="228600" y="1143000"/>
          <a:ext cx="8763000" cy="527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944">
                  <a:extLst>
                    <a:ext uri="{9D8B030D-6E8A-4147-A177-3AD203B41FA5}">
                      <a16:colId xmlns="" xmlns:a16="http://schemas.microsoft.com/office/drawing/2014/main" val="628602861"/>
                    </a:ext>
                  </a:extLst>
                </a:gridCol>
                <a:gridCol w="7627056">
                  <a:extLst>
                    <a:ext uri="{9D8B030D-6E8A-4147-A177-3AD203B41FA5}">
                      <a16:colId xmlns="" xmlns:a16="http://schemas.microsoft.com/office/drawing/2014/main" val="2685926424"/>
                    </a:ext>
                  </a:extLst>
                </a:gridCol>
              </a:tblGrid>
              <a:tr h="631265">
                <a:tc>
                  <a:txBody>
                    <a:bodyPr/>
                    <a:lstStyle/>
                    <a:p>
                      <a:r>
                        <a:rPr kumimoji="0" lang="en-US" sz="2200" b="1" kern="1200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kumimoji="0" lang="en-US" sz="22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2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kumimoji="0" lang="en-US" sz="22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0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30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30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kumimoji="0" lang="en-US" sz="30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30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kumimoji="0" lang="en-US" sz="30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b="1" kern="12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</a:t>
                      </a:r>
                      <a:endParaRPr lang="en-US" sz="30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4966258"/>
                  </a:ext>
                </a:extLst>
              </a:tr>
              <a:tr h="1116853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endParaRPr 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kumimoji="0" lang="en-US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6109004"/>
                  </a:ext>
                </a:extLst>
              </a:tr>
              <a:tr h="1602441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 </a:t>
                      </a:r>
                      <a:endParaRPr kumimoji="0" lang="en-US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kumimoji="0" lang="en-US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So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7138944"/>
                  </a:ext>
                </a:extLst>
              </a:tr>
              <a:tr h="1602441">
                <a:tc>
                  <a:txBody>
                    <a:bodyPr/>
                    <a:lstStyle/>
                    <a:p>
                      <a:pPr algn="ctr"/>
                      <a:r>
                        <a:rPr kumimoji="0" lang="en-US" sz="3000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kumimoji="0" lang="en-US" sz="30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kumimoji="0" lang="en-US" sz="30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</a:t>
                      </a:r>
                      <a:r>
                        <a:rPr kumimoji="0" lang="vi-VN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ợc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</a:t>
                      </a:r>
                      <a:r>
                        <a:rPr kumimoji="0" lang="vi-VN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</a:t>
                      </a:r>
                      <a:r>
                        <a:rPr kumimoji="0" lang="vi-VN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ợc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kumimoji="0" lang="en-US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kumimoji="0" lang="en-US" sz="3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xây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dựng</a:t>
                      </a:r>
                      <a:r>
                        <a:rPr kumimoji="0" lang="en-US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5074203"/>
                  </a:ext>
                </a:extLst>
              </a:tr>
            </a:tbl>
          </a:graphicData>
        </a:graphic>
      </p:graphicFrame>
      <p:sp>
        <p:nvSpPr>
          <p:cNvPr id="5" name="Rounded Rectangle 11">
            <a:extLst>
              <a:ext uri="{FF2B5EF4-FFF2-40B4-BE49-F238E27FC236}">
                <a16:creationId xmlns="" xmlns:a16="http://schemas.microsoft.com/office/drawing/2014/main" id="{1DA71E80-5C0D-49BB-BA89-DAD4268B1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229600" cy="457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/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6238924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651014560"/>
              </p:ext>
            </p:extLst>
          </p:nvPr>
        </p:nvGraphicFramePr>
        <p:xfrm>
          <a:off x="381000" y="304800"/>
          <a:ext cx="8382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27828456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137047" y="1700216"/>
            <a:ext cx="68580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 CHÂN THÀNH</a:t>
            </a:r>
          </a:p>
          <a:p>
            <a:pPr algn="ctr" eaLnBrk="1" hangingPunct="1"/>
            <a:r>
              <a:rPr lang="en-US" alt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</a:p>
          <a:p>
            <a:pPr algn="ctr" eaLnBrk="1" hangingPunct="1"/>
            <a:r>
              <a:rPr lang="en-US" alt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 CÔ!</a:t>
            </a:r>
          </a:p>
        </p:txBody>
      </p:sp>
      <p:sp>
        <p:nvSpPr>
          <p:cNvPr id="5" name="Curved Left Arrow 4">
            <a:hlinkClick r:id="rId3" action="ppaction://hlinksldjump"/>
          </p:cNvPr>
          <p:cNvSpPr/>
          <p:nvPr/>
        </p:nvSpPr>
        <p:spPr>
          <a:xfrm>
            <a:off x="7722394" y="6423025"/>
            <a:ext cx="215504" cy="431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cs typeface="Arial" charset="0"/>
              </a:rPr>
              <a:t>ỦY BAN NHÂN DÂN QUẬN GÒ VẤP	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cs typeface="Arial" charset="0"/>
              </a:rPr>
              <a:t>  PHÒNG GIÁO DỤC VÀ ĐÀO TẠO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2" name="Picture 2" descr="D:\hihi\ban thao\2016\minhhung\dai thua chon giao\quyen 1\quyen 1 size 12 Folder\Links\hoa van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23306" y="1143000"/>
            <a:ext cx="1352550" cy="68263"/>
          </a:xfrm>
          <a:noFill/>
        </p:spPr>
      </p:pic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TRIỂN KHAI CHƯƠNG TRÌNH GIÁO DỤC PHỔ THÔNG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KHOA HỌC LỚP 4, 5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Gò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Vấp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61983476"/>
              </p:ext>
            </p:extLst>
          </p:nvPr>
        </p:nvGraphicFramePr>
        <p:xfrm>
          <a:off x="457200" y="2743200"/>
          <a:ext cx="82296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11760"/>
            <a:ext cx="8640960" cy="747256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>
                <a:solidFill>
                  <a:srgbClr val="FF0000"/>
                </a:solidFill>
              </a:rPr>
              <a:t>ĐẶC ĐIỂM MÔN KHOA HỌC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172200" y="823120"/>
            <a:ext cx="2438400" cy="1676400"/>
            <a:chOff x="6172200" y="823120"/>
            <a:chExt cx="2438400" cy="1676400"/>
          </a:xfrm>
        </p:grpSpPr>
        <p:sp>
          <p:nvSpPr>
            <p:cNvPr id="8" name="object 10"/>
            <p:cNvSpPr/>
            <p:nvPr/>
          </p:nvSpPr>
          <p:spPr>
            <a:xfrm>
              <a:off x="6172200" y="823120"/>
              <a:ext cx="2438400" cy="1676400"/>
            </a:xfrm>
            <a:custGeom>
              <a:avLst/>
              <a:gdLst/>
              <a:ahLst/>
              <a:cxnLst/>
              <a:rect l="l" t="t" r="r" b="b"/>
              <a:pathLst>
                <a:path w="1287779" h="2176779">
                  <a:moveTo>
                    <a:pt x="1159002" y="0"/>
                  </a:moveTo>
                  <a:lnTo>
                    <a:pt x="128777" y="0"/>
                  </a:lnTo>
                  <a:lnTo>
                    <a:pt x="78652" y="10120"/>
                  </a:lnTo>
                  <a:lnTo>
                    <a:pt x="37719" y="37719"/>
                  </a:lnTo>
                  <a:lnTo>
                    <a:pt x="10120" y="78652"/>
                  </a:lnTo>
                  <a:lnTo>
                    <a:pt x="0" y="128777"/>
                  </a:lnTo>
                  <a:lnTo>
                    <a:pt x="0" y="2047494"/>
                  </a:lnTo>
                  <a:lnTo>
                    <a:pt x="10120" y="2097619"/>
                  </a:lnTo>
                  <a:lnTo>
                    <a:pt x="37719" y="2138553"/>
                  </a:lnTo>
                  <a:lnTo>
                    <a:pt x="78652" y="2166151"/>
                  </a:lnTo>
                  <a:lnTo>
                    <a:pt x="128777" y="2176272"/>
                  </a:lnTo>
                  <a:lnTo>
                    <a:pt x="1159002" y="2176272"/>
                  </a:lnTo>
                  <a:lnTo>
                    <a:pt x="1209127" y="2166151"/>
                  </a:lnTo>
                  <a:lnTo>
                    <a:pt x="1250061" y="2138553"/>
                  </a:lnTo>
                  <a:lnTo>
                    <a:pt x="1277659" y="2097619"/>
                  </a:lnTo>
                  <a:lnTo>
                    <a:pt x="1287780" y="2047494"/>
                  </a:lnTo>
                  <a:lnTo>
                    <a:pt x="1287780" y="128777"/>
                  </a:lnTo>
                  <a:lnTo>
                    <a:pt x="1277659" y="78652"/>
                  </a:lnTo>
                  <a:lnTo>
                    <a:pt x="1250061" y="37719"/>
                  </a:lnTo>
                  <a:lnTo>
                    <a:pt x="1209127" y="10120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11"/>
            <p:cNvSpPr txBox="1"/>
            <p:nvPr/>
          </p:nvSpPr>
          <p:spPr>
            <a:xfrm>
              <a:off x="6239815" y="896699"/>
              <a:ext cx="2294585" cy="1559401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 algn="ctr">
                <a:spcBef>
                  <a:spcPts val="340"/>
                </a:spcBef>
              </a:pPr>
              <a:r>
                <a:rPr lang="en-US" sz="3200" b="1" spc="-65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KHOA HỌC TỰ NHIÊN</a:t>
              </a:r>
            </a:p>
            <a:p>
              <a:pPr marL="12700" marR="5080" indent="54610" algn="ctr">
                <a:spcBef>
                  <a:spcPts val="340"/>
                </a:spcBef>
              </a:pPr>
              <a:r>
                <a:rPr lang="en-US" sz="3200" b="1" spc="-65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b="1" spc="-65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Cấp</a:t>
              </a:r>
              <a:r>
                <a:rPr lang="en-US" sz="3200" b="1" spc="-65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THCS)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0060" y="868838"/>
            <a:ext cx="2216593" cy="1676400"/>
            <a:chOff x="570060" y="868838"/>
            <a:chExt cx="2216593" cy="1676400"/>
          </a:xfrm>
        </p:grpSpPr>
        <p:sp>
          <p:nvSpPr>
            <p:cNvPr id="5" name="object 3"/>
            <p:cNvSpPr/>
            <p:nvPr/>
          </p:nvSpPr>
          <p:spPr>
            <a:xfrm>
              <a:off x="570060" y="868838"/>
              <a:ext cx="2216593" cy="1676400"/>
            </a:xfrm>
            <a:custGeom>
              <a:avLst/>
              <a:gdLst/>
              <a:ahLst/>
              <a:cxnLst/>
              <a:rect l="l" t="t" r="r" b="b"/>
              <a:pathLst>
                <a:path w="1287780" h="2176779">
                  <a:moveTo>
                    <a:pt x="1159002" y="0"/>
                  </a:moveTo>
                  <a:lnTo>
                    <a:pt x="128777" y="0"/>
                  </a:lnTo>
                  <a:lnTo>
                    <a:pt x="78652" y="10120"/>
                  </a:lnTo>
                  <a:lnTo>
                    <a:pt x="37718" y="37719"/>
                  </a:lnTo>
                  <a:lnTo>
                    <a:pt x="10120" y="78652"/>
                  </a:lnTo>
                  <a:lnTo>
                    <a:pt x="0" y="128777"/>
                  </a:lnTo>
                  <a:lnTo>
                    <a:pt x="0" y="2047494"/>
                  </a:lnTo>
                  <a:lnTo>
                    <a:pt x="10120" y="2097619"/>
                  </a:lnTo>
                  <a:lnTo>
                    <a:pt x="37718" y="2138553"/>
                  </a:lnTo>
                  <a:lnTo>
                    <a:pt x="78652" y="2166151"/>
                  </a:lnTo>
                  <a:lnTo>
                    <a:pt x="128777" y="2176272"/>
                  </a:lnTo>
                  <a:lnTo>
                    <a:pt x="1159002" y="2176272"/>
                  </a:lnTo>
                  <a:lnTo>
                    <a:pt x="1209127" y="2166151"/>
                  </a:lnTo>
                  <a:lnTo>
                    <a:pt x="1250061" y="2138553"/>
                  </a:lnTo>
                  <a:lnTo>
                    <a:pt x="1277659" y="2097619"/>
                  </a:lnTo>
                  <a:lnTo>
                    <a:pt x="1287780" y="2047494"/>
                  </a:lnTo>
                  <a:lnTo>
                    <a:pt x="1287780" y="128777"/>
                  </a:lnTo>
                  <a:lnTo>
                    <a:pt x="1277659" y="78652"/>
                  </a:lnTo>
                  <a:lnTo>
                    <a:pt x="1250061" y="37719"/>
                  </a:lnTo>
                  <a:lnTo>
                    <a:pt x="1209127" y="10120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/>
            <p:cNvSpPr txBox="1"/>
            <p:nvPr/>
          </p:nvSpPr>
          <p:spPr>
            <a:xfrm>
              <a:off x="647714" y="1080858"/>
              <a:ext cx="2138939" cy="1066959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 algn="ctr">
                <a:spcBef>
                  <a:spcPts val="340"/>
                </a:spcBef>
              </a:pPr>
              <a:r>
                <a:rPr lang="en-US" sz="3200" b="1" spc="-12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TN&amp;XH</a:t>
              </a:r>
            </a:p>
            <a:p>
              <a:pPr marL="116205" marR="5080" indent="-104139" algn="ctr">
                <a:spcBef>
                  <a:spcPts val="340"/>
                </a:spcBef>
              </a:pPr>
              <a:r>
                <a:rPr lang="en-US" sz="3200" b="1" spc="-12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b="1" spc="-12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200" b="1" spc="-12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1, 2, 3)</a:t>
              </a:r>
              <a:endParaRPr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304432" y="820500"/>
            <a:ext cx="2273409" cy="1676400"/>
            <a:chOff x="3212992" y="820500"/>
            <a:chExt cx="2273409" cy="1676400"/>
          </a:xfrm>
        </p:grpSpPr>
        <p:sp>
          <p:nvSpPr>
            <p:cNvPr id="6" name="object 7"/>
            <p:cNvSpPr/>
            <p:nvPr/>
          </p:nvSpPr>
          <p:spPr>
            <a:xfrm>
              <a:off x="3247516" y="820500"/>
              <a:ext cx="2238885" cy="1676400"/>
            </a:xfrm>
            <a:custGeom>
              <a:avLst/>
              <a:gdLst/>
              <a:ahLst/>
              <a:cxnLst/>
              <a:rect l="l" t="t" r="r" b="b"/>
              <a:pathLst>
                <a:path w="1289685" h="2176779">
                  <a:moveTo>
                    <a:pt x="1160399" y="0"/>
                  </a:moveTo>
                  <a:lnTo>
                    <a:pt x="128904" y="0"/>
                  </a:lnTo>
                  <a:lnTo>
                    <a:pt x="78759" y="10140"/>
                  </a:lnTo>
                  <a:lnTo>
                    <a:pt x="37782" y="37782"/>
                  </a:lnTo>
                  <a:lnTo>
                    <a:pt x="10140" y="78759"/>
                  </a:lnTo>
                  <a:lnTo>
                    <a:pt x="0" y="128904"/>
                  </a:lnTo>
                  <a:lnTo>
                    <a:pt x="0" y="2047367"/>
                  </a:lnTo>
                  <a:lnTo>
                    <a:pt x="10140" y="2097512"/>
                  </a:lnTo>
                  <a:lnTo>
                    <a:pt x="37782" y="2138489"/>
                  </a:lnTo>
                  <a:lnTo>
                    <a:pt x="78759" y="2166131"/>
                  </a:lnTo>
                  <a:lnTo>
                    <a:pt x="128904" y="2176272"/>
                  </a:lnTo>
                  <a:lnTo>
                    <a:pt x="1160399" y="2176272"/>
                  </a:lnTo>
                  <a:lnTo>
                    <a:pt x="1210544" y="2166131"/>
                  </a:lnTo>
                  <a:lnTo>
                    <a:pt x="1251521" y="2138489"/>
                  </a:lnTo>
                  <a:lnTo>
                    <a:pt x="1279163" y="2097512"/>
                  </a:lnTo>
                  <a:lnTo>
                    <a:pt x="1289303" y="2047367"/>
                  </a:lnTo>
                  <a:lnTo>
                    <a:pt x="1289303" y="128904"/>
                  </a:lnTo>
                  <a:lnTo>
                    <a:pt x="1279163" y="78759"/>
                  </a:lnTo>
                  <a:lnTo>
                    <a:pt x="1251521" y="37782"/>
                  </a:lnTo>
                  <a:lnTo>
                    <a:pt x="1210544" y="10140"/>
                  </a:lnTo>
                  <a:lnTo>
                    <a:pt x="1160399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6"/>
            <p:cNvSpPr txBox="1"/>
            <p:nvPr/>
          </p:nvSpPr>
          <p:spPr>
            <a:xfrm>
              <a:off x="3212992" y="1160994"/>
              <a:ext cx="2273408" cy="101053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30480" algn="ctr">
                <a:spcBef>
                  <a:spcPts val="100"/>
                </a:spcBef>
              </a:pPr>
              <a:r>
                <a:rPr lang="en-US" sz="3200" b="1" spc="-16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KHOA HỌC</a:t>
              </a:r>
            </a:p>
            <a:p>
              <a:pPr marR="30480" algn="ctr">
                <a:spcBef>
                  <a:spcPts val="100"/>
                </a:spcBef>
              </a:pPr>
              <a:r>
                <a:rPr lang="en-US" sz="3200" b="1" spc="-16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b="1" spc="-16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200" b="1" spc="-16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4, 5)</a:t>
              </a:r>
              <a:endParaRPr lang="en-US" sz="2050" b="1" spc="-12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3" name="Left-Right Arrow 12"/>
          <p:cNvSpPr>
            <a:spLocks noChangeArrowheads="1"/>
          </p:cNvSpPr>
          <p:nvPr/>
        </p:nvSpPr>
        <p:spPr bwMode="auto">
          <a:xfrm>
            <a:off x="2697480" y="1558368"/>
            <a:ext cx="682116" cy="236062"/>
          </a:xfrm>
          <a:prstGeom prst="leftRightArrow">
            <a:avLst>
              <a:gd name="adj1" fmla="val 50000"/>
              <a:gd name="adj2" fmla="val 49998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eft-Right Arrow 13"/>
          <p:cNvSpPr>
            <a:spLocks noChangeArrowheads="1"/>
          </p:cNvSpPr>
          <p:nvPr/>
        </p:nvSpPr>
        <p:spPr bwMode="auto">
          <a:xfrm>
            <a:off x="5529401" y="1585205"/>
            <a:ext cx="753415" cy="221139"/>
          </a:xfrm>
          <a:prstGeom prst="leftRightArrow">
            <a:avLst>
              <a:gd name="adj1" fmla="val 50000"/>
              <a:gd name="adj2" fmla="val 49950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6682157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685800" y="152400"/>
            <a:ext cx="7696200" cy="13234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</a:rPr>
              <a:t>QUAN ĐIỂM XÂY DỰNG CHƯƠNG TRÌNH</a:t>
            </a:r>
            <a:endParaRPr lang="vi-VN" sz="40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860800" y="2544310"/>
            <a:ext cx="1447800" cy="1143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3200" dirty="0"/>
              <a:t>KHOA </a:t>
            </a:r>
          </a:p>
          <a:p>
            <a:pPr algn="ctr"/>
            <a:r>
              <a:rPr lang="en-US" sz="3200" dirty="0"/>
              <a:t>HỌC</a:t>
            </a:r>
          </a:p>
        </p:txBody>
      </p:sp>
      <p:sp>
        <p:nvSpPr>
          <p:cNvPr id="5125" name="Oval 9"/>
          <p:cNvSpPr>
            <a:spLocks noChangeArrowheads="1"/>
          </p:cNvSpPr>
          <p:nvPr/>
        </p:nvSpPr>
        <p:spPr bwMode="auto">
          <a:xfrm>
            <a:off x="807720" y="2438400"/>
            <a:ext cx="2286000" cy="1388564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endParaRPr lang="en-US" sz="3200" dirty="0"/>
          </a:p>
          <a:p>
            <a:pPr algn="ctr"/>
            <a:r>
              <a:rPr lang="en-US" sz="3200" dirty="0" err="1"/>
              <a:t>tích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endParaRPr lang="en-US" sz="3200" dirty="0"/>
          </a:p>
        </p:txBody>
      </p:sp>
      <p:sp>
        <p:nvSpPr>
          <p:cNvPr id="5126" name="Rounded Rectangle 10"/>
          <p:cNvSpPr>
            <a:spLocks noChangeArrowheads="1"/>
          </p:cNvSpPr>
          <p:nvPr/>
        </p:nvSpPr>
        <p:spPr bwMode="auto">
          <a:xfrm>
            <a:off x="6195022" y="2523082"/>
            <a:ext cx="21336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800" dirty="0" err="1"/>
              <a:t>Dạy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</a:p>
          <a:p>
            <a:pPr algn="ctr"/>
            <a:r>
              <a:rPr lang="en-US" sz="2800" dirty="0"/>
              <a:t>Theo </a:t>
            </a:r>
            <a:r>
              <a:rPr lang="en-US" sz="2800" dirty="0" err="1"/>
              <a:t>chủ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endParaRPr lang="en-US" sz="2800" dirty="0"/>
          </a:p>
        </p:txBody>
      </p:sp>
      <p:sp>
        <p:nvSpPr>
          <p:cNvPr id="5127" name="Rounded Rectangle 11"/>
          <p:cNvSpPr>
            <a:spLocks noChangeArrowheads="1"/>
          </p:cNvSpPr>
          <p:nvPr/>
        </p:nvSpPr>
        <p:spPr bwMode="auto">
          <a:xfrm>
            <a:off x="1612900" y="4198486"/>
            <a:ext cx="5943600" cy="6096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hóa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endParaRPr lang="en-US" sz="2800" dirty="0"/>
          </a:p>
        </p:txBody>
      </p:sp>
      <p:sp>
        <p:nvSpPr>
          <p:cNvPr id="5128" name="Left-Right Arrow 12"/>
          <p:cNvSpPr>
            <a:spLocks noChangeArrowheads="1"/>
          </p:cNvSpPr>
          <p:nvPr/>
        </p:nvSpPr>
        <p:spPr bwMode="auto">
          <a:xfrm>
            <a:off x="3093720" y="2925310"/>
            <a:ext cx="762000" cy="381000"/>
          </a:xfrm>
          <a:prstGeom prst="leftRightArrow">
            <a:avLst>
              <a:gd name="adj1" fmla="val 50000"/>
              <a:gd name="adj2" fmla="val 49998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29" name="Left-Right Arrow 13"/>
          <p:cNvSpPr>
            <a:spLocks noChangeArrowheads="1"/>
          </p:cNvSpPr>
          <p:nvPr/>
        </p:nvSpPr>
        <p:spPr bwMode="auto">
          <a:xfrm>
            <a:off x="5290858" y="2925310"/>
            <a:ext cx="904164" cy="381000"/>
          </a:xfrm>
          <a:prstGeom prst="leftRightArrow">
            <a:avLst>
              <a:gd name="adj1" fmla="val 50000"/>
              <a:gd name="adj2" fmla="val 4995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30" name="Left-Right Arrow 14"/>
          <p:cNvSpPr>
            <a:spLocks noChangeArrowheads="1"/>
          </p:cNvSpPr>
          <p:nvPr/>
        </p:nvSpPr>
        <p:spPr bwMode="auto">
          <a:xfrm rot="5400000">
            <a:off x="4329112" y="3752398"/>
            <a:ext cx="511175" cy="381000"/>
          </a:xfrm>
          <a:prstGeom prst="leftRightArrow">
            <a:avLst>
              <a:gd name="adj1" fmla="val 50000"/>
              <a:gd name="adj2" fmla="val 4992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616946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092608780"/>
              </p:ext>
            </p:extLst>
          </p:nvPr>
        </p:nvGraphicFramePr>
        <p:xfrm>
          <a:off x="381000" y="381000"/>
          <a:ext cx="8382000" cy="5908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419901004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100295899"/>
              </p:ext>
            </p:extLst>
          </p:nvPr>
        </p:nvGraphicFramePr>
        <p:xfrm>
          <a:off x="381000" y="533400"/>
          <a:ext cx="8382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912142437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11" y="-119388"/>
            <a:ext cx="9111429" cy="6808312"/>
          </a:xfrm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5800" y="152400"/>
            <a:ext cx="8043926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</a:rPr>
              <a:t>NỘI DUNG GIÁO DỤC MÔN KHOA HỌC</a:t>
            </a:r>
            <a:endParaRPr lang="vi-VN" sz="32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</a:endParaRPr>
          </a:p>
        </p:txBody>
      </p:sp>
      <p:sp>
        <p:nvSpPr>
          <p:cNvPr id="19" name="object 3"/>
          <p:cNvSpPr/>
          <p:nvPr/>
        </p:nvSpPr>
        <p:spPr>
          <a:xfrm>
            <a:off x="2202756" y="1811592"/>
            <a:ext cx="221488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ject 3"/>
          <p:cNvSpPr/>
          <p:nvPr/>
        </p:nvSpPr>
        <p:spPr>
          <a:xfrm>
            <a:off x="2167195" y="942562"/>
            <a:ext cx="221488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bject 3"/>
          <p:cNvSpPr/>
          <p:nvPr/>
        </p:nvSpPr>
        <p:spPr>
          <a:xfrm>
            <a:off x="2187517" y="2720912"/>
            <a:ext cx="2240281" cy="91440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0" y="3870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10000" y="3870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ject 3"/>
          <p:cNvSpPr/>
          <p:nvPr/>
        </p:nvSpPr>
        <p:spPr>
          <a:xfrm>
            <a:off x="2192597" y="3721672"/>
            <a:ext cx="2189481" cy="87630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khuẩn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bject 3"/>
          <p:cNvSpPr/>
          <p:nvPr/>
        </p:nvSpPr>
        <p:spPr>
          <a:xfrm>
            <a:off x="2182438" y="4707192"/>
            <a:ext cx="2225041" cy="91440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ject 3"/>
          <p:cNvSpPr/>
          <p:nvPr/>
        </p:nvSpPr>
        <p:spPr>
          <a:xfrm>
            <a:off x="2192597" y="5768912"/>
            <a:ext cx="2235201" cy="91440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bject 3"/>
          <p:cNvSpPr/>
          <p:nvPr/>
        </p:nvSpPr>
        <p:spPr>
          <a:xfrm>
            <a:off x="5052637" y="1220189"/>
            <a:ext cx="205740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BC093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(17%)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object 3"/>
          <p:cNvSpPr/>
          <p:nvPr/>
        </p:nvSpPr>
        <p:spPr>
          <a:xfrm>
            <a:off x="5029776" y="747310"/>
            <a:ext cx="2100582" cy="47025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(18%)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bject 3"/>
          <p:cNvSpPr/>
          <p:nvPr/>
        </p:nvSpPr>
        <p:spPr>
          <a:xfrm>
            <a:off x="5029776" y="1721686"/>
            <a:ext cx="2100582" cy="47025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(18%)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bject 3"/>
          <p:cNvSpPr/>
          <p:nvPr/>
        </p:nvSpPr>
        <p:spPr>
          <a:xfrm>
            <a:off x="5009456" y="2706200"/>
            <a:ext cx="2100582" cy="47025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(13%)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bject 3"/>
          <p:cNvSpPr/>
          <p:nvPr/>
        </p:nvSpPr>
        <p:spPr>
          <a:xfrm>
            <a:off x="5029776" y="3716592"/>
            <a:ext cx="2100582" cy="47025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(10%)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bject 3"/>
          <p:cNvSpPr/>
          <p:nvPr/>
        </p:nvSpPr>
        <p:spPr>
          <a:xfrm>
            <a:off x="5019616" y="4728957"/>
            <a:ext cx="2100582" cy="47025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(21%)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bject 3"/>
          <p:cNvSpPr/>
          <p:nvPr/>
        </p:nvSpPr>
        <p:spPr>
          <a:xfrm>
            <a:off x="5052637" y="5773992"/>
            <a:ext cx="2100582" cy="47025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 (10%)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bject 3"/>
          <p:cNvSpPr/>
          <p:nvPr/>
        </p:nvSpPr>
        <p:spPr>
          <a:xfrm>
            <a:off x="5029776" y="2205381"/>
            <a:ext cx="205740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BC093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(17%)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object 3"/>
          <p:cNvSpPr/>
          <p:nvPr/>
        </p:nvSpPr>
        <p:spPr>
          <a:xfrm>
            <a:off x="5009456" y="3196610"/>
            <a:ext cx="205740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BC093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(15%)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object 3"/>
          <p:cNvSpPr/>
          <p:nvPr/>
        </p:nvSpPr>
        <p:spPr>
          <a:xfrm>
            <a:off x="5009456" y="4209135"/>
            <a:ext cx="205740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BC093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(10%)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bject 3"/>
          <p:cNvSpPr/>
          <p:nvPr/>
        </p:nvSpPr>
        <p:spPr>
          <a:xfrm>
            <a:off x="5019615" y="5228703"/>
            <a:ext cx="205740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BC093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(21%)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object 3"/>
          <p:cNvSpPr/>
          <p:nvPr/>
        </p:nvSpPr>
        <p:spPr>
          <a:xfrm>
            <a:off x="5043618" y="6244242"/>
            <a:ext cx="2057401" cy="488030"/>
          </a:xfrm>
          <a:custGeom>
            <a:avLst/>
            <a:gdLst/>
            <a:ahLst/>
            <a:cxnLst/>
            <a:rect l="l" t="t" r="r" b="b"/>
            <a:pathLst>
              <a:path w="1287780" h="2176779">
                <a:moveTo>
                  <a:pt x="1159002" y="0"/>
                </a:moveTo>
                <a:lnTo>
                  <a:pt x="128777" y="0"/>
                </a:lnTo>
                <a:lnTo>
                  <a:pt x="78652" y="10120"/>
                </a:lnTo>
                <a:lnTo>
                  <a:pt x="37718" y="37719"/>
                </a:lnTo>
                <a:lnTo>
                  <a:pt x="10120" y="78652"/>
                </a:lnTo>
                <a:lnTo>
                  <a:pt x="0" y="128777"/>
                </a:lnTo>
                <a:lnTo>
                  <a:pt x="0" y="2047494"/>
                </a:lnTo>
                <a:lnTo>
                  <a:pt x="10120" y="2097619"/>
                </a:lnTo>
                <a:lnTo>
                  <a:pt x="37718" y="2138553"/>
                </a:lnTo>
                <a:lnTo>
                  <a:pt x="78652" y="2166151"/>
                </a:lnTo>
                <a:lnTo>
                  <a:pt x="128777" y="2176272"/>
                </a:lnTo>
                <a:lnTo>
                  <a:pt x="1159002" y="2176272"/>
                </a:lnTo>
                <a:lnTo>
                  <a:pt x="1209127" y="2166151"/>
                </a:lnTo>
                <a:lnTo>
                  <a:pt x="1250061" y="2138553"/>
                </a:lnTo>
                <a:lnTo>
                  <a:pt x="1277659" y="2097619"/>
                </a:lnTo>
                <a:lnTo>
                  <a:pt x="1287780" y="2047494"/>
                </a:lnTo>
                <a:lnTo>
                  <a:pt x="1287780" y="128777"/>
                </a:lnTo>
                <a:lnTo>
                  <a:pt x="1277659" y="78652"/>
                </a:lnTo>
                <a:lnTo>
                  <a:pt x="1250061" y="37719"/>
                </a:lnTo>
                <a:lnTo>
                  <a:pt x="1209127" y="10120"/>
                </a:lnTo>
                <a:lnTo>
                  <a:pt x="1159002" y="0"/>
                </a:lnTo>
                <a:close/>
              </a:path>
            </a:pathLst>
          </a:custGeom>
          <a:solidFill>
            <a:srgbClr val="FBC093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(10%)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2700338" y="3976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5"/>
          <p:cNvSpPr>
            <a:spLocks noChangeArrowheads="1"/>
          </p:cNvSpPr>
          <p:nvPr/>
        </p:nvSpPr>
        <p:spPr bwMode="auto">
          <a:xfrm>
            <a:off x="2700338" y="3976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4382078" y="942562"/>
            <a:ext cx="566418" cy="244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382076" y="1186577"/>
            <a:ext cx="600582" cy="26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4411418" y="1909382"/>
            <a:ext cx="566418" cy="244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4411416" y="2153397"/>
            <a:ext cx="600582" cy="26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4411418" y="2878392"/>
            <a:ext cx="566418" cy="244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411416" y="3122407"/>
            <a:ext cx="600582" cy="26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4402400" y="3966782"/>
            <a:ext cx="566418" cy="244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402398" y="4210797"/>
            <a:ext cx="600582" cy="26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4402400" y="5011992"/>
            <a:ext cx="566418" cy="244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4402398" y="5256007"/>
            <a:ext cx="600582" cy="26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402400" y="6024182"/>
            <a:ext cx="566418" cy="244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402398" y="6268197"/>
            <a:ext cx="600582" cy="26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08958637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1" y="49688"/>
            <a:ext cx="9111429" cy="6808312"/>
          </a:xfr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0653891"/>
              </p:ext>
            </p:extLst>
          </p:nvPr>
        </p:nvGraphicFramePr>
        <p:xfrm>
          <a:off x="439165" y="1371600"/>
          <a:ext cx="8229601" cy="5514385"/>
        </p:xfrm>
        <a:graphic>
          <a:graphicData uri="http://schemas.openxmlformats.org/drawingml/2006/table">
            <a:tbl>
              <a:tblPr/>
              <a:tblGrid>
                <a:gridCol w="13918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88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188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35003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Mạch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 </a:t>
                      </a:r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nội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 dung 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Lớp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 4 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Lớp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 Bold"/>
                        </a:rPr>
                        <a:t> 5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9797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1" dirty="0" err="1">
                          <a:solidFill>
                            <a:srgbClr val="7030A0"/>
                          </a:solidFill>
                          <a:effectLst/>
                          <a:latin typeface="Times New Roman Bold Italic"/>
                        </a:rPr>
                        <a:t>Chất</a:t>
                      </a:r>
                      <a:r>
                        <a:rPr lang="en-US" sz="2500" b="1" i="1" dirty="0">
                          <a:solidFill>
                            <a:srgbClr val="7030A0"/>
                          </a:solidFill>
                          <a:effectLst/>
                          <a:latin typeface="Times New Roman Bold Italic"/>
                        </a:rPr>
                        <a:t> </a:t>
                      </a:r>
                      <a:endParaRPr lang="en-US" sz="2500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Nước</a:t>
                      </a:r>
                      <a:b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Không khí</a:t>
                      </a:r>
                      <a:endParaRPr lang="vi-VN" sz="2400" dirty="0"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Đất</a:t>
                      </a:r>
                      <a:b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Hỗn hợp và dung dịch</a:t>
                      </a:r>
                      <a:b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Sự biến đổi của chất</a:t>
                      </a:r>
                      <a:endParaRPr lang="vi-VN" sz="2400" dirty="0"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22400">
                <a:tc>
                  <a:txBody>
                    <a:bodyPr/>
                    <a:lstStyle/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 Bold Italic"/>
                        </a:rPr>
                        <a:t>Năng lượng </a:t>
                      </a:r>
                      <a:endParaRPr lang="vi-VN" sz="2500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None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en-US" sz="2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Ánh</a:t>
                      </a: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sáng</a:t>
                      </a:r>
                      <a:endParaRPr lang="en-US" sz="2400" b="0" i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en-US" sz="2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Âm</a:t>
                      </a: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thanh</a:t>
                      </a:r>
                      <a:endParaRPr lang="en-US" sz="2400" b="0" i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en-US" sz="2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Nhiệt</a:t>
                      </a:r>
                      <a:endParaRPr lang="en-US" sz="2400" b="0" i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dirty="0"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None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vi-VN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Vai </a:t>
                      </a: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trò của năng lượn</a:t>
                      </a: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vi-VN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Năng </a:t>
                      </a: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lượng </a:t>
                      </a:r>
                      <a:r>
                        <a:rPr lang="vi-VN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điện</a:t>
                      </a:r>
                      <a:endParaRPr lang="en-US" sz="2400" b="0" i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vi-VN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Năng </a:t>
                      </a: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 chất đốt</a:t>
                      </a:r>
                      <a:endParaRPr lang="en-US" sz="2400" b="0" i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vi-VN" sz="2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Năng </a:t>
                      </a:r>
                      <a:r>
                        <a:rPr lang="vi-VN" sz="24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 mặt trời, gió và nước chảy</a:t>
                      </a:r>
                      <a:endParaRPr lang="vi-VN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vi-VN" sz="2400" dirty="0">
                        <a:effectLst/>
                      </a:endParaRPr>
                    </a:p>
                  </a:txBody>
                  <a:tcPr marL="83514" marR="83514" marT="41757" marB="4175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0" y="475267"/>
            <a:ext cx="8043926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</a:rPr>
              <a:t>NỘI DUNG KHÁI QUÁT</a:t>
            </a:r>
            <a:endParaRPr lang="vi-VN" sz="32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4435489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1" y="49688"/>
            <a:ext cx="9111429" cy="6808312"/>
          </a:xfr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05663122"/>
              </p:ext>
            </p:extLst>
          </p:nvPr>
        </p:nvGraphicFramePr>
        <p:xfrm>
          <a:off x="304800" y="838200"/>
          <a:ext cx="8382000" cy="5275578"/>
        </p:xfrm>
        <a:graphic>
          <a:graphicData uri="http://schemas.openxmlformats.org/drawingml/2006/table">
            <a:tbl>
              <a:tblPr/>
              <a:tblGrid>
                <a:gridCol w="279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9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9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4634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500" b="1" i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  <a:endParaRPr lang="en-US" sz="25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40366">
                <a:tc>
                  <a:txBody>
                    <a:bodyPr/>
                    <a:lstStyle/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 vật và </a:t>
                      </a:r>
                      <a:endParaRPr lang="en-US" sz="2500" b="1" i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lang="vi-VN" sz="25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Nhu cầu sống của thực vật và động vật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Ứng dụng thực tiễn về nhu cầu sống của thực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vật, động vật 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rong chăm sóc cây trồng và vật nuôi</a:t>
                      </a:r>
                      <a:endParaRPr lang="vi-VN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Sự sinh sản ở thực vật và động vật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Sự lớn lên và phát triển của thực vật và động vật</a:t>
                      </a:r>
                      <a:endParaRPr lang="vi-VN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4634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1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Nấm</a:t>
                      </a:r>
                      <a:r>
                        <a:rPr lang="en-US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vi </a:t>
                      </a:r>
                      <a:r>
                        <a:rPr lang="en-US" sz="2500" b="1" i="1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khuẩn</a:t>
                      </a:r>
                      <a:r>
                        <a:rPr lang="en-US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5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600" b="0" i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Nấm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Vi khuẩn</a:t>
                      </a:r>
                      <a:endParaRPr lang="en-US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366">
                <a:tc>
                  <a:txBody>
                    <a:bodyPr/>
                    <a:lstStyle/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 người và</a:t>
                      </a:r>
                      <a:endParaRPr lang="en-US" sz="2500" b="1" i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sức</a:t>
                      </a:r>
                      <a:r>
                        <a:rPr lang="en-US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khoẻ</a:t>
                      </a:r>
                      <a:endParaRPr lang="vi-VN" sz="25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Dinh dưỡng ở người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Một số bệnh liên quan đến dinh dưỡng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An toàn trong cuộc sống: Phòng tránh đuối nước</a:t>
                      </a:r>
                      <a:endParaRPr lang="vi-VN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Sự sinh sản và phát triển ở người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Chăm sóc sức khoẻ tuổi dậy thì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An toàn trong cuộc sống: Phòng tránh bị xâm hại</a:t>
                      </a:r>
                      <a:endParaRPr lang="vi-VN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15123">
                <a:tc>
                  <a:txBody>
                    <a:bodyPr/>
                    <a:lstStyle/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 vật và</a:t>
                      </a:r>
                      <a:endParaRPr lang="en-US" sz="2500" b="1" i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môi</a:t>
                      </a:r>
                      <a:r>
                        <a:rPr lang="en-US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2500" b="1" i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vi-VN" sz="25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600" b="0" i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Chuỗi thức ăn</a:t>
                      </a:r>
                      <a:br>
                        <a:rPr lang="vi-VN" sz="1600" b="0" i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Vai trò của thực vật trong chuỗi thức ăn</a:t>
                      </a:r>
                      <a:endParaRPr lang="vi-VN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Vai trò của môi trường đối với sinh vật nói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chung và con người nói riêng</a:t>
                      </a:r>
                      <a:b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vi-VN" sz="1600" b="0" i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Tác động của con người đến môi trường</a:t>
                      </a:r>
                      <a:endParaRPr lang="vi-VN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09" marR="67009" marT="33505" marB="3350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7353773"/>
      </p:ext>
    </p:extLst>
  </p:cSld>
  <p:clrMapOvr>
    <a:masterClrMapping/>
  </p:clrMapOvr>
  <p:transition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995</TotalTime>
  <Words>776</Words>
  <Application>Microsoft Office PowerPoint</Application>
  <PresentationFormat>On-screen Show (4:3)</PresentationFormat>
  <Paragraphs>165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2_Office Theme</vt:lpstr>
      <vt:lpstr>Slide 1</vt:lpstr>
      <vt:lpstr>Slide 2</vt:lpstr>
      <vt:lpstr>ĐẶC ĐIỂM MÔN KHOA HỌC</vt:lpstr>
      <vt:lpstr>Slide 4</vt:lpstr>
      <vt:lpstr>Slide 5</vt:lpstr>
      <vt:lpstr>Slide 6</vt:lpstr>
      <vt:lpstr>Slide 7</vt:lpstr>
      <vt:lpstr>Slide 8</vt:lpstr>
      <vt:lpstr>Slide 9</vt:lpstr>
      <vt:lpstr>Slide 10</vt:lpstr>
      <vt:lpstr>ĐÁNH GIÁ KẾT QUẢ GIÁO DỤC</vt:lpstr>
      <vt:lpstr>Từ ngữ thể hiện mức độ các yêu cầu cần đạt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ThanhBinh</dc:creator>
  <cp:lastModifiedBy>Manh Ha</cp:lastModifiedBy>
  <cp:revision>101</cp:revision>
  <dcterms:created xsi:type="dcterms:W3CDTF">2019-07-30T07:09:56Z</dcterms:created>
  <dcterms:modified xsi:type="dcterms:W3CDTF">2019-08-15T10:11:32Z</dcterms:modified>
</cp:coreProperties>
</file>